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8" r:id="rId5"/>
  </p:sldMasterIdLst>
  <p:notesMasterIdLst>
    <p:notesMasterId r:id="rId32"/>
  </p:notesMasterIdLst>
  <p:sldIdLst>
    <p:sldId id="305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27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4A5905-1F5F-4BD7-9D09-356BC96A741B}" v="1" dt="2022-01-10T01:02:38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9" autoAdjust="0"/>
    <p:restoredTop sz="94619" autoAdjust="0"/>
  </p:normalViewPr>
  <p:slideViewPr>
    <p:cSldViewPr snapToGrid="0">
      <p:cViewPr varScale="1">
        <p:scale>
          <a:sx n="151" d="100"/>
          <a:sy n="151" d="100"/>
        </p:scale>
        <p:origin x="70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peterson" userId="bf61a27ef4b27d56" providerId="LiveId" clId="{3E4A5905-1F5F-4BD7-9D09-356BC96A741B}"/>
    <pc:docChg chg="modSld">
      <pc:chgData name="warren peterson" userId="bf61a27ef4b27d56" providerId="LiveId" clId="{3E4A5905-1F5F-4BD7-9D09-356BC96A741B}" dt="2022-01-10T01:03:01.222" v="126"/>
      <pc:docMkLst>
        <pc:docMk/>
      </pc:docMkLst>
      <pc:sldChg chg="modNotesTx">
        <pc:chgData name="warren peterson" userId="bf61a27ef4b27d56" providerId="LiveId" clId="{3E4A5905-1F5F-4BD7-9D09-356BC96A741B}" dt="2022-01-10T01:02:52.437" v="124" actId="20577"/>
        <pc:sldMkLst>
          <pc:docMk/>
          <pc:sldMk cId="0" sldId="279"/>
        </pc:sldMkLst>
      </pc:sldChg>
      <pc:sldChg chg="modNotesTx">
        <pc:chgData name="warren peterson" userId="bf61a27ef4b27d56" providerId="LiveId" clId="{3E4A5905-1F5F-4BD7-9D09-356BC96A741B}" dt="2022-01-10T01:02:57.776" v="125"/>
        <pc:sldMkLst>
          <pc:docMk/>
          <pc:sldMk cId="0" sldId="280"/>
        </pc:sldMkLst>
      </pc:sldChg>
      <pc:sldChg chg="modNotesTx">
        <pc:chgData name="warren peterson" userId="bf61a27ef4b27d56" providerId="LiveId" clId="{3E4A5905-1F5F-4BD7-9D09-356BC96A741B}" dt="2022-01-10T01:03:01.222" v="126"/>
        <pc:sldMkLst>
          <pc:docMk/>
          <pc:sldMk cId="0" sldId="281"/>
        </pc:sldMkLst>
      </pc:sldChg>
      <pc:sldChg chg="modNotesTx">
        <pc:chgData name="warren peterson" userId="bf61a27ef4b27d56" providerId="LiveId" clId="{3E4A5905-1F5F-4BD7-9D09-356BC96A741B}" dt="2022-01-10T01:01:00.493" v="60" actId="20577"/>
        <pc:sldMkLst>
          <pc:docMk/>
          <pc:sldMk cId="1946576508" sldId="305"/>
        </pc:sldMkLst>
      </pc:sldChg>
      <pc:sldChg chg="modNotesTx">
        <pc:chgData name="warren peterson" userId="bf61a27ef4b27d56" providerId="LiveId" clId="{3E4A5905-1F5F-4BD7-9D09-356BC96A741B}" dt="2022-01-10T01:01:10.259" v="62" actId="20577"/>
        <pc:sldMkLst>
          <pc:docMk/>
          <pc:sldMk cId="651443823" sldId="311"/>
        </pc:sldMkLst>
      </pc:sldChg>
      <pc:sldChg chg="modNotesTx">
        <pc:chgData name="warren peterson" userId="bf61a27ef4b27d56" providerId="LiveId" clId="{3E4A5905-1F5F-4BD7-9D09-356BC96A741B}" dt="2022-01-10T01:01:16.257" v="63"/>
        <pc:sldMkLst>
          <pc:docMk/>
          <pc:sldMk cId="2721725139" sldId="312"/>
        </pc:sldMkLst>
      </pc:sldChg>
      <pc:sldChg chg="modNotesTx">
        <pc:chgData name="warren peterson" userId="bf61a27ef4b27d56" providerId="LiveId" clId="{3E4A5905-1F5F-4BD7-9D09-356BC96A741B}" dt="2022-01-10T01:01:19.035" v="64"/>
        <pc:sldMkLst>
          <pc:docMk/>
          <pc:sldMk cId="945280237" sldId="313"/>
        </pc:sldMkLst>
      </pc:sldChg>
      <pc:sldChg chg="modNotesTx">
        <pc:chgData name="warren peterson" userId="bf61a27ef4b27d56" providerId="LiveId" clId="{3E4A5905-1F5F-4BD7-9D09-356BC96A741B}" dt="2022-01-10T01:01:21.679" v="65"/>
        <pc:sldMkLst>
          <pc:docMk/>
          <pc:sldMk cId="1007032944" sldId="314"/>
        </pc:sldMkLst>
      </pc:sldChg>
      <pc:sldChg chg="modNotesTx">
        <pc:chgData name="warren peterson" userId="bf61a27ef4b27d56" providerId="LiveId" clId="{3E4A5905-1F5F-4BD7-9D09-356BC96A741B}" dt="2022-01-10T01:01:24.278" v="66"/>
        <pc:sldMkLst>
          <pc:docMk/>
          <pc:sldMk cId="3008129140" sldId="315"/>
        </pc:sldMkLst>
      </pc:sldChg>
      <pc:sldChg chg="modNotesTx">
        <pc:chgData name="warren peterson" userId="bf61a27ef4b27d56" providerId="LiveId" clId="{3E4A5905-1F5F-4BD7-9D09-356BC96A741B}" dt="2022-01-10T01:01:30.911" v="67"/>
        <pc:sldMkLst>
          <pc:docMk/>
          <pc:sldMk cId="991310830" sldId="316"/>
        </pc:sldMkLst>
      </pc:sldChg>
      <pc:sldChg chg="modNotesTx">
        <pc:chgData name="warren peterson" userId="bf61a27ef4b27d56" providerId="LiveId" clId="{3E4A5905-1F5F-4BD7-9D09-356BC96A741B}" dt="2022-01-10T01:01:33.919" v="68"/>
        <pc:sldMkLst>
          <pc:docMk/>
          <pc:sldMk cId="4270307769" sldId="317"/>
        </pc:sldMkLst>
      </pc:sldChg>
      <pc:sldChg chg="modNotesTx">
        <pc:chgData name="warren peterson" userId="bf61a27ef4b27d56" providerId="LiveId" clId="{3E4A5905-1F5F-4BD7-9D09-356BC96A741B}" dt="2022-01-10T01:01:36.467" v="69"/>
        <pc:sldMkLst>
          <pc:docMk/>
          <pc:sldMk cId="1370353934" sldId="318"/>
        </pc:sldMkLst>
      </pc:sldChg>
      <pc:sldChg chg="modNotesTx">
        <pc:chgData name="warren peterson" userId="bf61a27ef4b27d56" providerId="LiveId" clId="{3E4A5905-1F5F-4BD7-9D09-356BC96A741B}" dt="2022-01-10T01:01:39.259" v="70"/>
        <pc:sldMkLst>
          <pc:docMk/>
          <pc:sldMk cId="1802382921" sldId="319"/>
        </pc:sldMkLst>
      </pc:sldChg>
      <pc:sldChg chg="modNotesTx">
        <pc:chgData name="warren peterson" userId="bf61a27ef4b27d56" providerId="LiveId" clId="{3E4A5905-1F5F-4BD7-9D09-356BC96A741B}" dt="2022-01-10T01:01:41.874" v="71"/>
        <pc:sldMkLst>
          <pc:docMk/>
          <pc:sldMk cId="3443401855" sldId="320"/>
        </pc:sldMkLst>
      </pc:sldChg>
      <pc:sldChg chg="modNotesTx">
        <pc:chgData name="warren peterson" userId="bf61a27ef4b27d56" providerId="LiveId" clId="{3E4A5905-1F5F-4BD7-9D09-356BC96A741B}" dt="2022-01-10T01:01:45.509" v="72"/>
        <pc:sldMkLst>
          <pc:docMk/>
          <pc:sldMk cId="3003991289" sldId="321"/>
        </pc:sldMkLst>
      </pc:sldChg>
      <pc:sldChg chg="modNotesTx">
        <pc:chgData name="warren peterson" userId="bf61a27ef4b27d56" providerId="LiveId" clId="{3E4A5905-1F5F-4BD7-9D09-356BC96A741B}" dt="2022-01-10T01:01:47.649" v="73"/>
        <pc:sldMkLst>
          <pc:docMk/>
          <pc:sldMk cId="3736188793" sldId="322"/>
        </pc:sldMkLst>
      </pc:sldChg>
      <pc:sldChg chg="modNotesTx">
        <pc:chgData name="warren peterson" userId="bf61a27ef4b27d56" providerId="LiveId" clId="{3E4A5905-1F5F-4BD7-9D09-356BC96A741B}" dt="2022-01-10T01:01:50.043" v="74"/>
        <pc:sldMkLst>
          <pc:docMk/>
          <pc:sldMk cId="994972056" sldId="323"/>
        </pc:sldMkLst>
      </pc:sldChg>
      <pc:sldChg chg="modNotesTx">
        <pc:chgData name="warren peterson" userId="bf61a27ef4b27d56" providerId="LiveId" clId="{3E4A5905-1F5F-4BD7-9D09-356BC96A741B}" dt="2022-01-10T01:01:52.125" v="75"/>
        <pc:sldMkLst>
          <pc:docMk/>
          <pc:sldMk cId="921595531" sldId="324"/>
        </pc:sldMkLst>
      </pc:sldChg>
      <pc:sldChg chg="modNotesTx">
        <pc:chgData name="warren peterson" userId="bf61a27ef4b27d56" providerId="LiveId" clId="{3E4A5905-1F5F-4BD7-9D09-356BC96A741B}" dt="2022-01-10T01:01:55.720" v="76"/>
        <pc:sldMkLst>
          <pc:docMk/>
          <pc:sldMk cId="2569044076" sldId="325"/>
        </pc:sldMkLst>
      </pc:sldChg>
      <pc:sldChg chg="modNotesTx">
        <pc:chgData name="warren peterson" userId="bf61a27ef4b27d56" providerId="LiveId" clId="{3E4A5905-1F5F-4BD7-9D09-356BC96A741B}" dt="2022-01-10T01:01:57.942" v="77"/>
        <pc:sldMkLst>
          <pc:docMk/>
          <pc:sldMk cId="480751944" sldId="326"/>
        </pc:sldMkLst>
      </pc:sldChg>
      <pc:sldChg chg="modNotesTx">
        <pc:chgData name="warren peterson" userId="bf61a27ef4b27d56" providerId="LiveId" clId="{3E4A5905-1F5F-4BD7-9D09-356BC96A741B}" dt="2022-01-10T01:01:59.866" v="78"/>
        <pc:sldMkLst>
          <pc:docMk/>
          <pc:sldMk cId="647675327" sldId="327"/>
        </pc:sldMkLst>
      </pc:sldChg>
      <pc:sldChg chg="modNotesTx">
        <pc:chgData name="warren peterson" userId="bf61a27ef4b27d56" providerId="LiveId" clId="{3E4A5905-1F5F-4BD7-9D09-356BC96A741B}" dt="2022-01-10T01:02:01.774" v="79"/>
        <pc:sldMkLst>
          <pc:docMk/>
          <pc:sldMk cId="58058234" sldId="328"/>
        </pc:sldMkLst>
      </pc:sldChg>
      <pc:sldChg chg="modNotesTx">
        <pc:chgData name="warren peterson" userId="bf61a27ef4b27d56" providerId="LiveId" clId="{3E4A5905-1F5F-4BD7-9D09-356BC96A741B}" dt="2022-01-10T01:02:05.122" v="80"/>
        <pc:sldMkLst>
          <pc:docMk/>
          <pc:sldMk cId="1311689748" sldId="329"/>
        </pc:sldMkLst>
      </pc:sldChg>
      <pc:sldChg chg="modNotesTx">
        <pc:chgData name="warren peterson" userId="bf61a27ef4b27d56" providerId="LiveId" clId="{3E4A5905-1F5F-4BD7-9D09-356BC96A741B}" dt="2022-01-10T01:02:07.036" v="81"/>
        <pc:sldMkLst>
          <pc:docMk/>
          <pc:sldMk cId="786201392" sldId="330"/>
        </pc:sldMkLst>
      </pc:sldChg>
      <pc:sldChg chg="modNotesTx">
        <pc:chgData name="warren peterson" userId="bf61a27ef4b27d56" providerId="LiveId" clId="{3E4A5905-1F5F-4BD7-9D09-356BC96A741B}" dt="2022-01-10T01:02:09.284" v="82"/>
        <pc:sldMkLst>
          <pc:docMk/>
          <pc:sldMk cId="347161649" sldId="331"/>
        </pc:sldMkLst>
      </pc:sldChg>
      <pc:sldChg chg="modNotesTx">
        <pc:chgData name="warren peterson" userId="bf61a27ef4b27d56" providerId="LiveId" clId="{3E4A5905-1F5F-4BD7-9D09-356BC96A741B}" dt="2022-01-10T01:02:12.370" v="83"/>
        <pc:sldMkLst>
          <pc:docMk/>
          <pc:sldMk cId="315287614" sldId="33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 Harry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endParaRPr lang="en-US" dirty="0"/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 Harry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0436C2-AB8C-44D2-A601-D202EF28CAB9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Bobby</a:t>
          </a:r>
        </a:p>
      </dgm:t>
    </dgm:pt>
    <dgm:pt modelId="{5730B730-F013-48B6-BBEF-5A501064EB00}" type="parTrans" cxnId="{F942B8C5-7323-42C5-81E3-24148E3D8472}">
      <dgm:prSet/>
      <dgm:spPr/>
      <dgm:t>
        <a:bodyPr/>
        <a:lstStyle/>
        <a:p>
          <a:endParaRPr lang="en-US"/>
        </a:p>
      </dgm:t>
    </dgm:pt>
    <dgm:pt modelId="{2125FE7A-30E1-4461-8054-0105ED556DC5}" type="sibTrans" cxnId="{F942B8C5-7323-42C5-81E3-24148E3D8472}">
      <dgm:prSet/>
      <dgm:spPr/>
      <dgm:t>
        <a:bodyPr/>
        <a:lstStyle/>
        <a:p>
          <a:endParaRPr lang="en-US"/>
        </a:p>
      </dgm:t>
    </dgm:pt>
    <dgm:pt modelId="{784C4D9C-6BD9-46A6-818E-2F9E32A0005D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Anne</a:t>
          </a:r>
        </a:p>
      </dgm:t>
    </dgm:pt>
    <dgm:pt modelId="{8A955203-16FE-4E4A-A198-0745DE545A9D}" type="parTrans" cxnId="{46802EFC-9BBB-47EF-8ED9-9055FA2CDFB1}">
      <dgm:prSet/>
      <dgm:spPr/>
      <dgm:t>
        <a:bodyPr/>
        <a:lstStyle/>
        <a:p>
          <a:endParaRPr lang="en-US"/>
        </a:p>
      </dgm:t>
    </dgm:pt>
    <dgm:pt modelId="{C821C06E-AE69-427E-BAC3-DD095C5F5DE2}" type="sibTrans" cxnId="{46802EFC-9BBB-47EF-8ED9-9055FA2CDFB1}">
      <dgm:prSet/>
      <dgm:spPr/>
      <dgm:t>
        <a:bodyPr/>
        <a:lstStyle/>
        <a:p>
          <a:endParaRPr lang="en-US"/>
        </a:p>
      </dgm:t>
    </dgm:pt>
    <dgm:pt modelId="{D0A82FB8-1752-4D6F-8410-65D45BE9561E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Gilbert</a:t>
          </a:r>
        </a:p>
      </dgm:t>
    </dgm:pt>
    <dgm:pt modelId="{61919C9B-67C1-4818-8B22-371F0349AF0B}" type="parTrans" cxnId="{652564C5-1C9F-4165-825D-2B5E369E9B08}">
      <dgm:prSet/>
      <dgm:spPr/>
      <dgm:t>
        <a:bodyPr/>
        <a:lstStyle/>
        <a:p>
          <a:endParaRPr lang="en-US"/>
        </a:p>
      </dgm:t>
    </dgm:pt>
    <dgm:pt modelId="{BC71044F-3945-4433-9507-0F1DA1FDC91A}" type="sibTrans" cxnId="{652564C5-1C9F-4165-825D-2B5E369E9B08}">
      <dgm:prSet/>
      <dgm:spPr/>
      <dgm:t>
        <a:bodyPr/>
        <a:lstStyle/>
        <a:p>
          <a:endParaRPr lang="en-US"/>
        </a:p>
      </dgm:t>
    </dgm:pt>
    <dgm:pt modelId="{2B69C150-C962-46ED-A032-6DFF25CF63C4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Freddy</a:t>
          </a:r>
        </a:p>
      </dgm:t>
    </dgm:pt>
    <dgm:pt modelId="{985FED35-869E-42B1-BCFA-A365B4BDACEE}" type="parTrans" cxnId="{32E6360B-3755-4D38-8AB6-CAC505AB303E}">
      <dgm:prSet/>
      <dgm:spPr/>
      <dgm:t>
        <a:bodyPr/>
        <a:lstStyle/>
        <a:p>
          <a:endParaRPr lang="en-US"/>
        </a:p>
      </dgm:t>
    </dgm:pt>
    <dgm:pt modelId="{C2F2AFDD-9240-4783-9934-D9D85FC72453}" type="sibTrans" cxnId="{32E6360B-3755-4D38-8AB6-CAC505AB303E}">
      <dgm:prSet/>
      <dgm:spPr/>
      <dgm:t>
        <a:bodyPr/>
        <a:lstStyle/>
        <a:p>
          <a:endParaRPr lang="en-US"/>
        </a:p>
      </dgm:t>
    </dgm:pt>
    <dgm:pt modelId="{F8C565CB-F02F-49DD-8F1A-E2D32306B445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John</a:t>
          </a:r>
        </a:p>
      </dgm:t>
    </dgm:pt>
    <dgm:pt modelId="{116086E4-3DA2-4410-9B39-9F62847B9BDE}" type="parTrans" cxnId="{ADD64242-AC47-4D8E-B6CF-E68B6EBBE21C}">
      <dgm:prSet/>
      <dgm:spPr/>
      <dgm:t>
        <a:bodyPr/>
        <a:lstStyle/>
        <a:p>
          <a:endParaRPr lang="en-US"/>
        </a:p>
      </dgm:t>
    </dgm:pt>
    <dgm:pt modelId="{CF4455B3-6B7C-4013-9023-23B5421D7AF5}" type="sibTrans" cxnId="{ADD64242-AC47-4D8E-B6CF-E68B6EBBE21C}">
      <dgm:prSet/>
      <dgm:spPr/>
      <dgm:t>
        <a:bodyPr/>
        <a:lstStyle/>
        <a:p>
          <a:endParaRPr lang="en-US"/>
        </a:p>
      </dgm:t>
    </dgm:pt>
    <dgm:pt modelId="{CAC78417-0B9D-41A8-AE72-FE6599E1FFCB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Franklin</a:t>
          </a:r>
        </a:p>
      </dgm:t>
    </dgm:pt>
    <dgm:pt modelId="{DD27CE87-D3DB-4536-BD05-91EA12B29211}" type="parTrans" cxnId="{6417E2BB-EC6F-446C-8957-875F035999E6}">
      <dgm:prSet/>
      <dgm:spPr/>
      <dgm:t>
        <a:bodyPr/>
        <a:lstStyle/>
        <a:p>
          <a:endParaRPr lang="en-US"/>
        </a:p>
      </dgm:t>
    </dgm:pt>
    <dgm:pt modelId="{CEB3EE27-1748-45ED-AFE9-F06DEA9E9556}" type="sibTrans" cxnId="{6417E2BB-EC6F-446C-8957-875F035999E6}">
      <dgm:prSet/>
      <dgm:spPr/>
      <dgm:t>
        <a:bodyPr/>
        <a:lstStyle/>
        <a:p>
          <a:endParaRPr lang="en-US"/>
        </a:p>
      </dgm:t>
    </dgm:pt>
    <dgm:pt modelId="{2D6CED38-3E7A-46E6-BC18-47E3A96CFA56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Gary</a:t>
          </a:r>
        </a:p>
      </dgm:t>
    </dgm:pt>
    <dgm:pt modelId="{F935B970-75EE-4D89-B14A-D6C0345CB515}" type="parTrans" cxnId="{0750764B-A666-4B70-81BE-5F8AB90E29BB}">
      <dgm:prSet/>
      <dgm:spPr/>
      <dgm:t>
        <a:bodyPr/>
        <a:lstStyle/>
        <a:p>
          <a:endParaRPr lang="en-US"/>
        </a:p>
      </dgm:t>
    </dgm:pt>
    <dgm:pt modelId="{9152D6DE-6787-4A80-B038-881106F3136B}" type="sibTrans" cxnId="{0750764B-A666-4B70-81BE-5F8AB90E29BB}">
      <dgm:prSet/>
      <dgm:spPr/>
      <dgm:t>
        <a:bodyPr/>
        <a:lstStyle/>
        <a:p>
          <a:endParaRPr lang="en-US"/>
        </a:p>
      </dgm:t>
    </dgm:pt>
    <dgm:pt modelId="{FFB7F8FA-4FAA-487E-929A-18F89461136F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Harry</a:t>
          </a:r>
        </a:p>
      </dgm:t>
    </dgm:pt>
    <dgm:pt modelId="{B3F1143C-6939-450A-944C-4C71946EC68F}" type="parTrans" cxnId="{21C65BE0-A4EB-47BC-A517-B62DC1D1C192}">
      <dgm:prSet/>
      <dgm:spPr/>
      <dgm:t>
        <a:bodyPr/>
        <a:lstStyle/>
        <a:p>
          <a:endParaRPr lang="en-US"/>
        </a:p>
      </dgm:t>
    </dgm:pt>
    <dgm:pt modelId="{BDE0A218-6BCC-4950-BEF9-01C164A4119E}" type="sibTrans" cxnId="{21C65BE0-A4EB-47BC-A517-B62DC1D1C192}">
      <dgm:prSet/>
      <dgm:spPr/>
      <dgm:t>
        <a:bodyPr/>
        <a:lstStyle/>
        <a:p>
          <a:endParaRPr lang="en-US"/>
        </a:p>
      </dgm:t>
    </dgm:pt>
    <dgm:pt modelId="{E82EB697-CC90-4258-86C4-DD6BFF4D89D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Diane</a:t>
          </a:r>
        </a:p>
      </dgm:t>
    </dgm:pt>
    <dgm:pt modelId="{1262439C-2468-43D2-B027-D55A18CC1F10}" type="parTrans" cxnId="{9200F74B-791E-4812-84E2-C5D36CAC6EF4}">
      <dgm:prSet/>
      <dgm:spPr/>
      <dgm:t>
        <a:bodyPr/>
        <a:lstStyle/>
        <a:p>
          <a:endParaRPr lang="en-US"/>
        </a:p>
      </dgm:t>
    </dgm:pt>
    <dgm:pt modelId="{D0C2E760-7892-4138-85D5-A432D735A280}" type="sibTrans" cxnId="{9200F74B-791E-4812-84E2-C5D36CAC6EF4}">
      <dgm:prSet/>
      <dgm:spPr/>
      <dgm:t>
        <a:bodyPr/>
        <a:lstStyle/>
        <a:p>
          <a:endParaRPr lang="en-US"/>
        </a:p>
      </dgm:t>
    </dgm:pt>
    <dgm:pt modelId="{3012B606-100E-4B5F-9F4D-D99EF497CBBA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Chad </a:t>
          </a:r>
        </a:p>
      </dgm:t>
    </dgm:pt>
    <dgm:pt modelId="{917D4863-4ABE-4231-AC24-A135C9326918}" type="parTrans" cxnId="{9DB0AA41-F7F3-4F14-B4F1-481FC1EA0172}">
      <dgm:prSet/>
      <dgm:spPr/>
      <dgm:t>
        <a:bodyPr/>
        <a:lstStyle/>
        <a:p>
          <a:endParaRPr lang="en-US"/>
        </a:p>
      </dgm:t>
    </dgm:pt>
    <dgm:pt modelId="{F2097700-5918-4756-9222-C591E5AF8ACD}" type="sibTrans" cxnId="{9DB0AA41-F7F3-4F14-B4F1-481FC1EA0172}">
      <dgm:prSet/>
      <dgm:spPr/>
      <dgm:t>
        <a:bodyPr/>
        <a:lstStyle/>
        <a:p>
          <a:endParaRPr lang="en-US"/>
        </a:p>
      </dgm:t>
    </dgm:pt>
    <dgm:pt modelId="{1C09E20F-E7C6-4A94-9B6A-DCA95D8D3573}">
      <dgm:prSet/>
      <dgm:spPr>
        <a:effectLst>
          <a:softEdge rad="12700"/>
        </a:effectLst>
      </dgm:spPr>
      <dgm:t>
        <a:bodyPr/>
        <a:lstStyle/>
        <a:p>
          <a:r>
            <a:rPr lang="en-US" dirty="0"/>
            <a:t>Albert</a:t>
          </a:r>
        </a:p>
      </dgm:t>
    </dgm:pt>
    <dgm:pt modelId="{F9A94EF8-D311-4295-BBFF-A50B092AFC83}" type="parTrans" cxnId="{6B49E93B-DAF0-47EC-AAD0-27A97B1B931D}">
      <dgm:prSet/>
      <dgm:spPr/>
      <dgm:t>
        <a:bodyPr/>
        <a:lstStyle/>
        <a:p>
          <a:endParaRPr lang="en-US"/>
        </a:p>
      </dgm:t>
    </dgm:pt>
    <dgm:pt modelId="{5C8D083B-6479-4349-AAB7-C71751F1BD3D}" type="sibTrans" cxnId="{6B49E93B-DAF0-47EC-AAD0-27A97B1B931D}">
      <dgm:prSet/>
      <dgm:spPr/>
      <dgm:t>
        <a:bodyPr/>
        <a:lstStyle/>
        <a:p>
          <a:endParaRPr lang="en-US"/>
        </a:p>
      </dgm:t>
    </dgm:pt>
    <dgm:pt modelId="{CF32AAE1-F98E-4822-8231-FFA38791FBC8}" type="pres">
      <dgm:prSet presAssocID="{B52194AD-BC1D-40A5-8061-74ED970CF0EC}" presName="diagram" presStyleCnt="0">
        <dgm:presLayoutVars>
          <dgm:dir/>
          <dgm:resizeHandles val="exact"/>
        </dgm:presLayoutVars>
      </dgm:prSet>
      <dgm:spPr/>
    </dgm:pt>
    <dgm:pt modelId="{42B58D81-8AB8-4A08-9877-FBD842D07B4F}" type="pres">
      <dgm:prSet presAssocID="{470436C2-AB8C-44D2-A601-D202EF28CAB9}" presName="node" presStyleLbl="node1" presStyleIdx="0" presStyleCnt="11" custScaleX="29693" custScaleY="32993">
        <dgm:presLayoutVars>
          <dgm:bulletEnabled val="1"/>
        </dgm:presLayoutVars>
      </dgm:prSet>
      <dgm:spPr/>
    </dgm:pt>
    <dgm:pt modelId="{FB1BBC8D-D900-43BF-89F3-0173620D22B8}" type="pres">
      <dgm:prSet presAssocID="{2125FE7A-30E1-4461-8054-0105ED556DC5}" presName="sibTrans" presStyleCnt="0"/>
      <dgm:spPr/>
    </dgm:pt>
    <dgm:pt modelId="{E96617BA-6C00-4F6B-A5EE-27B322E98DEA}" type="pres">
      <dgm:prSet presAssocID="{784C4D9C-6BD9-46A6-818E-2F9E32A0005D}" presName="node" presStyleLbl="node1" presStyleIdx="1" presStyleCnt="11" custScaleX="29693" custScaleY="32993">
        <dgm:presLayoutVars>
          <dgm:bulletEnabled val="1"/>
        </dgm:presLayoutVars>
      </dgm:prSet>
      <dgm:spPr/>
    </dgm:pt>
    <dgm:pt modelId="{9882CAE3-E5CF-40BF-BE33-FC7784699010}" type="pres">
      <dgm:prSet presAssocID="{C821C06E-AE69-427E-BAC3-DD095C5F5DE2}" presName="sibTrans" presStyleCnt="0"/>
      <dgm:spPr/>
    </dgm:pt>
    <dgm:pt modelId="{2FB6B87C-37BC-4BB9-8502-2DE722D12F46}" type="pres">
      <dgm:prSet presAssocID="{D0A82FB8-1752-4D6F-8410-65D45BE9561E}" presName="node" presStyleLbl="node1" presStyleIdx="2" presStyleCnt="11" custScaleX="29693" custScaleY="32993">
        <dgm:presLayoutVars>
          <dgm:bulletEnabled val="1"/>
        </dgm:presLayoutVars>
      </dgm:prSet>
      <dgm:spPr/>
    </dgm:pt>
    <dgm:pt modelId="{C0DCAC86-107F-4211-ACEC-3D7D1D66B471}" type="pres">
      <dgm:prSet presAssocID="{BC71044F-3945-4433-9507-0F1DA1FDC91A}" presName="sibTrans" presStyleCnt="0"/>
      <dgm:spPr/>
    </dgm:pt>
    <dgm:pt modelId="{BF6377F5-7010-4F60-A349-BA82572F3B1A}" type="pres">
      <dgm:prSet presAssocID="{2B69C150-C962-46ED-A032-6DFF25CF63C4}" presName="node" presStyleLbl="node1" presStyleIdx="3" presStyleCnt="11" custScaleX="29693" custScaleY="32993">
        <dgm:presLayoutVars>
          <dgm:bulletEnabled val="1"/>
        </dgm:presLayoutVars>
      </dgm:prSet>
      <dgm:spPr/>
    </dgm:pt>
    <dgm:pt modelId="{76F2E416-4D52-4C7E-A78E-3441AEE10AAB}" type="pres">
      <dgm:prSet presAssocID="{C2F2AFDD-9240-4783-9934-D9D85FC72453}" presName="sibTrans" presStyleCnt="0"/>
      <dgm:spPr/>
    </dgm:pt>
    <dgm:pt modelId="{E73E5CE7-D14F-43DF-ACEA-13C33469FD57}" type="pres">
      <dgm:prSet presAssocID="{F8C565CB-F02F-49DD-8F1A-E2D32306B445}" presName="node" presStyleLbl="node1" presStyleIdx="4" presStyleCnt="11" custScaleX="29693" custScaleY="32993">
        <dgm:presLayoutVars>
          <dgm:bulletEnabled val="1"/>
        </dgm:presLayoutVars>
      </dgm:prSet>
      <dgm:spPr/>
    </dgm:pt>
    <dgm:pt modelId="{3234F0DE-5D8E-4B09-8EFF-F12FE788E0E1}" type="pres">
      <dgm:prSet presAssocID="{CF4455B3-6B7C-4013-9023-23B5421D7AF5}" presName="sibTrans" presStyleCnt="0"/>
      <dgm:spPr/>
    </dgm:pt>
    <dgm:pt modelId="{48606E9A-3A7B-4DA3-A8D2-93820A252793}" type="pres">
      <dgm:prSet presAssocID="{CAC78417-0B9D-41A8-AE72-FE6599E1FFCB}" presName="node" presStyleLbl="node1" presStyleIdx="5" presStyleCnt="11" custScaleX="29693" custScaleY="32993">
        <dgm:presLayoutVars>
          <dgm:bulletEnabled val="1"/>
        </dgm:presLayoutVars>
      </dgm:prSet>
      <dgm:spPr/>
    </dgm:pt>
    <dgm:pt modelId="{2EAF52D7-9D74-4789-946F-AFA2D5193447}" type="pres">
      <dgm:prSet presAssocID="{CEB3EE27-1748-45ED-AFE9-F06DEA9E9556}" presName="sibTrans" presStyleCnt="0"/>
      <dgm:spPr/>
    </dgm:pt>
    <dgm:pt modelId="{F428C9F9-DFB6-483E-B704-AB99B782F923}" type="pres">
      <dgm:prSet presAssocID="{2D6CED38-3E7A-46E6-BC18-47E3A96CFA56}" presName="node" presStyleLbl="node1" presStyleIdx="6" presStyleCnt="11" custScaleX="29693" custScaleY="32993">
        <dgm:presLayoutVars>
          <dgm:bulletEnabled val="1"/>
        </dgm:presLayoutVars>
      </dgm:prSet>
      <dgm:spPr/>
    </dgm:pt>
    <dgm:pt modelId="{F52271D2-3628-4482-8A20-2AB2F9F5CC91}" type="pres">
      <dgm:prSet presAssocID="{9152D6DE-6787-4A80-B038-881106F3136B}" presName="sibTrans" presStyleCnt="0"/>
      <dgm:spPr/>
    </dgm:pt>
    <dgm:pt modelId="{46DC9634-401D-4FB0-923B-5080C5AC44F3}" type="pres">
      <dgm:prSet presAssocID="{FFB7F8FA-4FAA-487E-929A-18F89461136F}" presName="node" presStyleLbl="node1" presStyleIdx="7" presStyleCnt="11" custScaleX="29693" custScaleY="32993">
        <dgm:presLayoutVars>
          <dgm:bulletEnabled val="1"/>
        </dgm:presLayoutVars>
      </dgm:prSet>
      <dgm:spPr/>
    </dgm:pt>
    <dgm:pt modelId="{EFF70B3B-6B14-4974-AAFE-6DBD04FD4082}" type="pres">
      <dgm:prSet presAssocID="{BDE0A218-6BCC-4950-BEF9-01C164A4119E}" presName="sibTrans" presStyleCnt="0"/>
      <dgm:spPr/>
    </dgm:pt>
    <dgm:pt modelId="{BEB98F74-0BF0-4E26-A9FD-F85868120439}" type="pres">
      <dgm:prSet presAssocID="{E82EB697-CC90-4258-86C4-DD6BFF4D89D3}" presName="node" presStyleLbl="node1" presStyleIdx="8" presStyleCnt="11" custScaleX="29693" custScaleY="32993">
        <dgm:presLayoutVars>
          <dgm:bulletEnabled val="1"/>
        </dgm:presLayoutVars>
      </dgm:prSet>
      <dgm:spPr/>
    </dgm:pt>
    <dgm:pt modelId="{6E6C0602-3B96-4032-82F7-D03A50D77A23}" type="pres">
      <dgm:prSet presAssocID="{D0C2E760-7892-4138-85D5-A432D735A280}" presName="sibTrans" presStyleCnt="0"/>
      <dgm:spPr/>
    </dgm:pt>
    <dgm:pt modelId="{3592B353-BDFD-4710-8F17-B627D833EB83}" type="pres">
      <dgm:prSet presAssocID="{3012B606-100E-4B5F-9F4D-D99EF497CBBA}" presName="node" presStyleLbl="node1" presStyleIdx="9" presStyleCnt="11" custScaleX="29693" custScaleY="32993">
        <dgm:presLayoutVars>
          <dgm:bulletEnabled val="1"/>
        </dgm:presLayoutVars>
      </dgm:prSet>
      <dgm:spPr/>
    </dgm:pt>
    <dgm:pt modelId="{053FA7E3-6AB5-4EF5-8025-ABB9E32FF6C8}" type="pres">
      <dgm:prSet presAssocID="{F2097700-5918-4756-9222-C591E5AF8ACD}" presName="sibTrans" presStyleCnt="0"/>
      <dgm:spPr/>
    </dgm:pt>
    <dgm:pt modelId="{C3DD0B59-1387-44AE-94DF-4B4210FCF032}" type="pres">
      <dgm:prSet presAssocID="{1C09E20F-E7C6-4A94-9B6A-DCA95D8D3573}" presName="node" presStyleLbl="node1" presStyleIdx="10" presStyleCnt="11" custScaleX="29693" custScaleY="32993">
        <dgm:presLayoutVars>
          <dgm:bulletEnabled val="1"/>
        </dgm:presLayoutVars>
      </dgm:prSet>
      <dgm:spPr/>
    </dgm:pt>
  </dgm:ptLst>
  <dgm:cxnLst>
    <dgm:cxn modelId="{8474C406-8C14-4C4F-A785-06519D408BC9}" type="presOf" srcId="{D0A82FB8-1752-4D6F-8410-65D45BE9561E}" destId="{2FB6B87C-37BC-4BB9-8502-2DE722D12F46}" srcOrd="0" destOrd="0" presId="urn:microsoft.com/office/officeart/2005/8/layout/default"/>
    <dgm:cxn modelId="{96283A08-F0E8-4CB8-8A07-086ADF3224F2}" type="presOf" srcId="{E82EB697-CC90-4258-86C4-DD6BFF4D89D3}" destId="{BEB98F74-0BF0-4E26-A9FD-F85868120439}" srcOrd="0" destOrd="0" presId="urn:microsoft.com/office/officeart/2005/8/layout/default"/>
    <dgm:cxn modelId="{32E6360B-3755-4D38-8AB6-CAC505AB303E}" srcId="{B52194AD-BC1D-40A5-8061-74ED970CF0EC}" destId="{2B69C150-C962-46ED-A032-6DFF25CF63C4}" srcOrd="3" destOrd="0" parTransId="{985FED35-869E-42B1-BCFA-A365B4BDACEE}" sibTransId="{C2F2AFDD-9240-4783-9934-D9D85FC72453}"/>
    <dgm:cxn modelId="{06AC9112-F22A-4F8C-A339-9EF22D7B5F05}" type="presOf" srcId="{2B69C150-C962-46ED-A032-6DFF25CF63C4}" destId="{BF6377F5-7010-4F60-A349-BA82572F3B1A}" srcOrd="0" destOrd="0" presId="urn:microsoft.com/office/officeart/2005/8/layout/default"/>
    <dgm:cxn modelId="{6B49E93B-DAF0-47EC-AAD0-27A97B1B931D}" srcId="{B52194AD-BC1D-40A5-8061-74ED970CF0EC}" destId="{1C09E20F-E7C6-4A94-9B6A-DCA95D8D3573}" srcOrd="10" destOrd="0" parTransId="{F9A94EF8-D311-4295-BBFF-A50B092AFC83}" sibTransId="{5C8D083B-6479-4349-AAB7-C71751F1BD3D}"/>
    <dgm:cxn modelId="{FBC4763E-40DA-48B9-8DA7-ADEC1508430E}" type="presOf" srcId="{2D6CED38-3E7A-46E6-BC18-47E3A96CFA56}" destId="{F428C9F9-DFB6-483E-B704-AB99B782F923}" srcOrd="0" destOrd="0" presId="urn:microsoft.com/office/officeart/2005/8/layout/default"/>
    <dgm:cxn modelId="{BF69DF40-A7B4-423D-860D-0B11AD29DEA0}" type="presOf" srcId="{F8C565CB-F02F-49DD-8F1A-E2D32306B445}" destId="{E73E5CE7-D14F-43DF-ACEA-13C33469FD57}" srcOrd="0" destOrd="0" presId="urn:microsoft.com/office/officeart/2005/8/layout/default"/>
    <dgm:cxn modelId="{9DB0AA41-F7F3-4F14-B4F1-481FC1EA0172}" srcId="{B52194AD-BC1D-40A5-8061-74ED970CF0EC}" destId="{3012B606-100E-4B5F-9F4D-D99EF497CBBA}" srcOrd="9" destOrd="0" parTransId="{917D4863-4ABE-4231-AC24-A135C9326918}" sibTransId="{F2097700-5918-4756-9222-C591E5AF8ACD}"/>
    <dgm:cxn modelId="{ADD64242-AC47-4D8E-B6CF-E68B6EBBE21C}" srcId="{B52194AD-BC1D-40A5-8061-74ED970CF0EC}" destId="{F8C565CB-F02F-49DD-8F1A-E2D32306B445}" srcOrd="4" destOrd="0" parTransId="{116086E4-3DA2-4410-9B39-9F62847B9BDE}" sibTransId="{CF4455B3-6B7C-4013-9023-23B5421D7AF5}"/>
    <dgm:cxn modelId="{0750764B-A666-4B70-81BE-5F8AB90E29BB}" srcId="{B52194AD-BC1D-40A5-8061-74ED970CF0EC}" destId="{2D6CED38-3E7A-46E6-BC18-47E3A96CFA56}" srcOrd="6" destOrd="0" parTransId="{F935B970-75EE-4D89-B14A-D6C0345CB515}" sibTransId="{9152D6DE-6787-4A80-B038-881106F3136B}"/>
    <dgm:cxn modelId="{9200F74B-791E-4812-84E2-C5D36CAC6EF4}" srcId="{B52194AD-BC1D-40A5-8061-74ED970CF0EC}" destId="{E82EB697-CC90-4258-86C4-DD6BFF4D89D3}" srcOrd="8" destOrd="0" parTransId="{1262439C-2468-43D2-B027-D55A18CC1F10}" sibTransId="{D0C2E760-7892-4138-85D5-A432D735A280}"/>
    <dgm:cxn modelId="{31AE4151-CCDC-4686-B506-D4CEF57C0033}" type="presOf" srcId="{B52194AD-BC1D-40A5-8061-74ED970CF0EC}" destId="{CF32AAE1-F98E-4822-8231-FFA38791FBC8}" srcOrd="0" destOrd="0" presId="urn:microsoft.com/office/officeart/2005/8/layout/default"/>
    <dgm:cxn modelId="{702CF973-219C-4FB5-A1D9-45B8BDBF5409}" type="presOf" srcId="{470436C2-AB8C-44D2-A601-D202EF28CAB9}" destId="{42B58D81-8AB8-4A08-9877-FBD842D07B4F}" srcOrd="0" destOrd="0" presId="urn:microsoft.com/office/officeart/2005/8/layout/default"/>
    <dgm:cxn modelId="{4AD1E055-736B-4B79-9881-AAC5C10B0247}" type="presOf" srcId="{FFB7F8FA-4FAA-487E-929A-18F89461136F}" destId="{46DC9634-401D-4FB0-923B-5080C5AC44F3}" srcOrd="0" destOrd="0" presId="urn:microsoft.com/office/officeart/2005/8/layout/default"/>
    <dgm:cxn modelId="{5E7DBF59-12D9-4351-B05A-D7E9709699B5}" type="presOf" srcId="{784C4D9C-6BD9-46A6-818E-2F9E32A0005D}" destId="{E96617BA-6C00-4F6B-A5EE-27B322E98DEA}" srcOrd="0" destOrd="0" presId="urn:microsoft.com/office/officeart/2005/8/layout/default"/>
    <dgm:cxn modelId="{70626794-4465-4E62-82CC-897126A8E10A}" type="presOf" srcId="{1C09E20F-E7C6-4A94-9B6A-DCA95D8D3573}" destId="{C3DD0B59-1387-44AE-94DF-4B4210FCF032}" srcOrd="0" destOrd="0" presId="urn:microsoft.com/office/officeart/2005/8/layout/default"/>
    <dgm:cxn modelId="{F7F6C098-C177-4676-A733-95E832BF494D}" type="presOf" srcId="{CAC78417-0B9D-41A8-AE72-FE6599E1FFCB}" destId="{48606E9A-3A7B-4DA3-A8D2-93820A252793}" srcOrd="0" destOrd="0" presId="urn:microsoft.com/office/officeart/2005/8/layout/default"/>
    <dgm:cxn modelId="{F6EAA3B0-0353-4B94-868D-2DF97854E834}" type="presOf" srcId="{3012B606-100E-4B5F-9F4D-D99EF497CBBA}" destId="{3592B353-BDFD-4710-8F17-B627D833EB83}" srcOrd="0" destOrd="0" presId="urn:microsoft.com/office/officeart/2005/8/layout/default"/>
    <dgm:cxn modelId="{6417E2BB-EC6F-446C-8957-875F035999E6}" srcId="{B52194AD-BC1D-40A5-8061-74ED970CF0EC}" destId="{CAC78417-0B9D-41A8-AE72-FE6599E1FFCB}" srcOrd="5" destOrd="0" parTransId="{DD27CE87-D3DB-4536-BD05-91EA12B29211}" sibTransId="{CEB3EE27-1748-45ED-AFE9-F06DEA9E9556}"/>
    <dgm:cxn modelId="{652564C5-1C9F-4165-825D-2B5E369E9B08}" srcId="{B52194AD-BC1D-40A5-8061-74ED970CF0EC}" destId="{D0A82FB8-1752-4D6F-8410-65D45BE9561E}" srcOrd="2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21C65BE0-A4EB-47BC-A517-B62DC1D1C192}" srcId="{B52194AD-BC1D-40A5-8061-74ED970CF0EC}" destId="{FFB7F8FA-4FAA-487E-929A-18F89461136F}" srcOrd="7" destOrd="0" parTransId="{B3F1143C-6939-450A-944C-4C71946EC68F}" sibTransId="{BDE0A218-6BCC-4950-BEF9-01C164A4119E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9C18893-E412-4D0B-AB09-852240EA4568}" type="presParOf" srcId="{CF32AAE1-F98E-4822-8231-FFA38791FBC8}" destId="{42B58D81-8AB8-4A08-9877-FBD842D07B4F}" srcOrd="0" destOrd="0" presId="urn:microsoft.com/office/officeart/2005/8/layout/default"/>
    <dgm:cxn modelId="{0EB1F5D0-8FB9-490B-B9CF-AA7D9B203285}" type="presParOf" srcId="{CF32AAE1-F98E-4822-8231-FFA38791FBC8}" destId="{FB1BBC8D-D900-43BF-89F3-0173620D22B8}" srcOrd="1" destOrd="0" presId="urn:microsoft.com/office/officeart/2005/8/layout/default"/>
    <dgm:cxn modelId="{7ECC01E5-4832-484C-B2FF-224F52C78430}" type="presParOf" srcId="{CF32AAE1-F98E-4822-8231-FFA38791FBC8}" destId="{E96617BA-6C00-4F6B-A5EE-27B322E98DEA}" srcOrd="2" destOrd="0" presId="urn:microsoft.com/office/officeart/2005/8/layout/default"/>
    <dgm:cxn modelId="{9AD81A8E-FD8C-4B74-B002-F77955F40894}" type="presParOf" srcId="{CF32AAE1-F98E-4822-8231-FFA38791FBC8}" destId="{9882CAE3-E5CF-40BF-BE33-FC7784699010}" srcOrd="3" destOrd="0" presId="urn:microsoft.com/office/officeart/2005/8/layout/default"/>
    <dgm:cxn modelId="{D4F65DCE-6BD3-48AE-B60B-E371CC5908AE}" type="presParOf" srcId="{CF32AAE1-F98E-4822-8231-FFA38791FBC8}" destId="{2FB6B87C-37BC-4BB9-8502-2DE722D12F46}" srcOrd="4" destOrd="0" presId="urn:microsoft.com/office/officeart/2005/8/layout/default"/>
    <dgm:cxn modelId="{05820524-F4C9-40D0-AB58-FC7DBA59FC31}" type="presParOf" srcId="{CF32AAE1-F98E-4822-8231-FFA38791FBC8}" destId="{C0DCAC86-107F-4211-ACEC-3D7D1D66B471}" srcOrd="5" destOrd="0" presId="urn:microsoft.com/office/officeart/2005/8/layout/default"/>
    <dgm:cxn modelId="{9207D16A-78B7-40B9-83D4-5A57C98A23F3}" type="presParOf" srcId="{CF32AAE1-F98E-4822-8231-FFA38791FBC8}" destId="{BF6377F5-7010-4F60-A349-BA82572F3B1A}" srcOrd="6" destOrd="0" presId="urn:microsoft.com/office/officeart/2005/8/layout/default"/>
    <dgm:cxn modelId="{2883A3E2-AE8B-40CB-992B-FD097C8A4679}" type="presParOf" srcId="{CF32AAE1-F98E-4822-8231-FFA38791FBC8}" destId="{76F2E416-4D52-4C7E-A78E-3441AEE10AAB}" srcOrd="7" destOrd="0" presId="urn:microsoft.com/office/officeart/2005/8/layout/default"/>
    <dgm:cxn modelId="{1BE6B74A-2364-4F40-ACCB-BCAA71B33523}" type="presParOf" srcId="{CF32AAE1-F98E-4822-8231-FFA38791FBC8}" destId="{E73E5CE7-D14F-43DF-ACEA-13C33469FD57}" srcOrd="8" destOrd="0" presId="urn:microsoft.com/office/officeart/2005/8/layout/default"/>
    <dgm:cxn modelId="{C9C06390-C9C2-434B-B83B-969BB54FEE3A}" type="presParOf" srcId="{CF32AAE1-F98E-4822-8231-FFA38791FBC8}" destId="{3234F0DE-5D8E-4B09-8EFF-F12FE788E0E1}" srcOrd="9" destOrd="0" presId="urn:microsoft.com/office/officeart/2005/8/layout/default"/>
    <dgm:cxn modelId="{CBFBF2AD-A366-4455-9FA0-D2D00B1C597B}" type="presParOf" srcId="{CF32AAE1-F98E-4822-8231-FFA38791FBC8}" destId="{48606E9A-3A7B-4DA3-A8D2-93820A252793}" srcOrd="10" destOrd="0" presId="urn:microsoft.com/office/officeart/2005/8/layout/default"/>
    <dgm:cxn modelId="{E02E274C-F3F4-4C8D-B1D3-6A7891DA1574}" type="presParOf" srcId="{CF32AAE1-F98E-4822-8231-FFA38791FBC8}" destId="{2EAF52D7-9D74-4789-946F-AFA2D5193447}" srcOrd="11" destOrd="0" presId="urn:microsoft.com/office/officeart/2005/8/layout/default"/>
    <dgm:cxn modelId="{8335BDB1-02B6-4275-A87B-258272C19F91}" type="presParOf" srcId="{CF32AAE1-F98E-4822-8231-FFA38791FBC8}" destId="{F428C9F9-DFB6-483E-B704-AB99B782F923}" srcOrd="12" destOrd="0" presId="urn:microsoft.com/office/officeart/2005/8/layout/default"/>
    <dgm:cxn modelId="{06B6DB7B-9D73-4123-895F-97BF8D7CB856}" type="presParOf" srcId="{CF32AAE1-F98E-4822-8231-FFA38791FBC8}" destId="{F52271D2-3628-4482-8A20-2AB2F9F5CC91}" srcOrd="13" destOrd="0" presId="urn:microsoft.com/office/officeart/2005/8/layout/default"/>
    <dgm:cxn modelId="{D86EFB57-AE23-425B-B109-B09A7EBD6DB4}" type="presParOf" srcId="{CF32AAE1-F98E-4822-8231-FFA38791FBC8}" destId="{46DC9634-401D-4FB0-923B-5080C5AC44F3}" srcOrd="14" destOrd="0" presId="urn:microsoft.com/office/officeart/2005/8/layout/default"/>
    <dgm:cxn modelId="{ECE521A7-C82D-4410-A964-7B73F18A48B5}" type="presParOf" srcId="{CF32AAE1-F98E-4822-8231-FFA38791FBC8}" destId="{EFF70B3B-6B14-4974-AAFE-6DBD04FD4082}" srcOrd="15" destOrd="0" presId="urn:microsoft.com/office/officeart/2005/8/layout/default"/>
    <dgm:cxn modelId="{302D76C4-48D6-4657-B074-7E32671B792D}" type="presParOf" srcId="{CF32AAE1-F98E-4822-8231-FFA38791FBC8}" destId="{BEB98F74-0BF0-4E26-A9FD-F85868120439}" srcOrd="16" destOrd="0" presId="urn:microsoft.com/office/officeart/2005/8/layout/default"/>
    <dgm:cxn modelId="{F64C7955-8DAD-400B-8609-512800164EA7}" type="presParOf" srcId="{CF32AAE1-F98E-4822-8231-FFA38791FBC8}" destId="{6E6C0602-3B96-4032-82F7-D03A50D77A23}" srcOrd="17" destOrd="0" presId="urn:microsoft.com/office/officeart/2005/8/layout/default"/>
    <dgm:cxn modelId="{A216B456-A23B-44CB-8B41-61B09BFE4F59}" type="presParOf" srcId="{CF32AAE1-F98E-4822-8231-FFA38791FBC8}" destId="{3592B353-BDFD-4710-8F17-B627D833EB83}" srcOrd="18" destOrd="0" presId="urn:microsoft.com/office/officeart/2005/8/layout/default"/>
    <dgm:cxn modelId="{F7E4453C-834E-4262-8D59-4C4C756E2E81}" type="presParOf" srcId="{CF32AAE1-F98E-4822-8231-FFA38791FBC8}" destId="{053FA7E3-6AB5-4EF5-8025-ABB9E32FF6C8}" srcOrd="19" destOrd="0" presId="urn:microsoft.com/office/officeart/2005/8/layout/default"/>
    <dgm:cxn modelId="{C54CA55C-BF67-4E89-8EAF-93F51B936097}" type="presParOf" srcId="{CF32AAE1-F98E-4822-8231-FFA38791FBC8}" destId="{C3DD0B59-1387-44AE-94DF-4B4210FCF03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556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556" y="164173"/>
        <a:ext cx="757495" cy="505008"/>
      </dsp:txXfrm>
    </dsp:sp>
    <dsp:sp modelId="{E96617BA-6C00-4F6B-A5EE-27B322E98DEA}">
      <dsp:nvSpPr>
        <dsp:cNvPr id="0" name=""/>
        <dsp:cNvSpPr/>
      </dsp:nvSpPr>
      <dsp:spPr>
        <a:xfrm>
          <a:off x="101316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1013161" y="164173"/>
        <a:ext cx="757495" cy="505008"/>
      </dsp:txXfrm>
    </dsp:sp>
    <dsp:sp modelId="{2FB6B87C-37BC-4BB9-8502-2DE722D12F46}">
      <dsp:nvSpPr>
        <dsp:cNvPr id="0" name=""/>
        <dsp:cNvSpPr/>
      </dsp:nvSpPr>
      <dsp:spPr>
        <a:xfrm>
          <a:off x="2025765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025765" y="164173"/>
        <a:ext cx="757495" cy="505008"/>
      </dsp:txXfrm>
    </dsp:sp>
    <dsp:sp modelId="{BF6377F5-7010-4F60-A349-BA82572F3B1A}">
      <dsp:nvSpPr>
        <dsp:cNvPr id="0" name=""/>
        <dsp:cNvSpPr/>
      </dsp:nvSpPr>
      <dsp:spPr>
        <a:xfrm>
          <a:off x="3038370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038370" y="164173"/>
        <a:ext cx="757495" cy="505008"/>
      </dsp:txXfrm>
    </dsp:sp>
    <dsp:sp modelId="{E73E5CE7-D14F-43DF-ACEA-13C33469FD57}">
      <dsp:nvSpPr>
        <dsp:cNvPr id="0" name=""/>
        <dsp:cNvSpPr/>
      </dsp:nvSpPr>
      <dsp:spPr>
        <a:xfrm>
          <a:off x="4050974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050974" y="164173"/>
        <a:ext cx="757495" cy="505008"/>
      </dsp:txXfrm>
    </dsp:sp>
    <dsp:sp modelId="{48606E9A-3A7B-4DA3-A8D2-93820A252793}">
      <dsp:nvSpPr>
        <dsp:cNvPr id="0" name=""/>
        <dsp:cNvSpPr/>
      </dsp:nvSpPr>
      <dsp:spPr>
        <a:xfrm>
          <a:off x="5063579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5063579" y="164173"/>
        <a:ext cx="757495" cy="505008"/>
      </dsp:txXfrm>
    </dsp:sp>
    <dsp:sp modelId="{F428C9F9-DFB6-483E-B704-AB99B782F923}">
      <dsp:nvSpPr>
        <dsp:cNvPr id="0" name=""/>
        <dsp:cNvSpPr/>
      </dsp:nvSpPr>
      <dsp:spPr>
        <a:xfrm>
          <a:off x="6076183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76183" y="164173"/>
        <a:ext cx="757495" cy="505008"/>
      </dsp:txXfrm>
    </dsp:sp>
    <dsp:sp modelId="{46DC9634-401D-4FB0-923B-5080C5AC44F3}">
      <dsp:nvSpPr>
        <dsp:cNvPr id="0" name=""/>
        <dsp:cNvSpPr/>
      </dsp:nvSpPr>
      <dsp:spPr>
        <a:xfrm>
          <a:off x="7088788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7088788" y="164173"/>
        <a:ext cx="757495" cy="505008"/>
      </dsp:txXfrm>
    </dsp:sp>
    <dsp:sp modelId="{BEB98F74-0BF0-4E26-A9FD-F85868120439}">
      <dsp:nvSpPr>
        <dsp:cNvPr id="0" name=""/>
        <dsp:cNvSpPr/>
      </dsp:nvSpPr>
      <dsp:spPr>
        <a:xfrm>
          <a:off x="8101392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8101392" y="164173"/>
        <a:ext cx="757495" cy="505008"/>
      </dsp:txXfrm>
    </dsp:sp>
    <dsp:sp modelId="{3592B353-BDFD-4710-8F17-B627D833EB83}">
      <dsp:nvSpPr>
        <dsp:cNvPr id="0" name=""/>
        <dsp:cNvSpPr/>
      </dsp:nvSpPr>
      <dsp:spPr>
        <a:xfrm>
          <a:off x="9113997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</a:p>
      </dsp:txBody>
      <dsp:txXfrm>
        <a:off x="9113997" y="164173"/>
        <a:ext cx="757495" cy="505008"/>
      </dsp:txXfrm>
    </dsp:sp>
    <dsp:sp modelId="{C3DD0B59-1387-44AE-94DF-4B4210FCF032}">
      <dsp:nvSpPr>
        <dsp:cNvPr id="0" name=""/>
        <dsp:cNvSpPr/>
      </dsp:nvSpPr>
      <dsp:spPr>
        <a:xfrm>
          <a:off x="1012660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10126601" y="164173"/>
        <a:ext cx="757495" cy="5050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556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Albert</a:t>
          </a:r>
        </a:p>
      </dsp:txBody>
      <dsp:txXfrm>
        <a:off x="556" y="164173"/>
        <a:ext cx="757495" cy="505008"/>
      </dsp:txXfrm>
    </dsp:sp>
    <dsp:sp modelId="{E96617BA-6C00-4F6B-A5EE-27B322E98DEA}">
      <dsp:nvSpPr>
        <dsp:cNvPr id="0" name=""/>
        <dsp:cNvSpPr/>
      </dsp:nvSpPr>
      <dsp:spPr>
        <a:xfrm>
          <a:off x="101316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Anne</a:t>
          </a:r>
        </a:p>
      </dsp:txBody>
      <dsp:txXfrm>
        <a:off x="1013161" y="164173"/>
        <a:ext cx="757495" cy="505008"/>
      </dsp:txXfrm>
    </dsp:sp>
    <dsp:sp modelId="{2FB6B87C-37BC-4BB9-8502-2DE722D12F46}">
      <dsp:nvSpPr>
        <dsp:cNvPr id="0" name=""/>
        <dsp:cNvSpPr/>
      </dsp:nvSpPr>
      <dsp:spPr>
        <a:xfrm>
          <a:off x="2025765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025765" y="164173"/>
        <a:ext cx="757495" cy="505008"/>
      </dsp:txXfrm>
    </dsp:sp>
    <dsp:sp modelId="{BF6377F5-7010-4F60-A349-BA82572F3B1A}">
      <dsp:nvSpPr>
        <dsp:cNvPr id="0" name=""/>
        <dsp:cNvSpPr/>
      </dsp:nvSpPr>
      <dsp:spPr>
        <a:xfrm>
          <a:off x="3038370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038370" y="164173"/>
        <a:ext cx="757495" cy="505008"/>
      </dsp:txXfrm>
    </dsp:sp>
    <dsp:sp modelId="{E73E5CE7-D14F-43DF-ACEA-13C33469FD57}">
      <dsp:nvSpPr>
        <dsp:cNvPr id="0" name=""/>
        <dsp:cNvSpPr/>
      </dsp:nvSpPr>
      <dsp:spPr>
        <a:xfrm>
          <a:off x="4050974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4050974" y="164173"/>
        <a:ext cx="757495" cy="505008"/>
      </dsp:txXfrm>
    </dsp:sp>
    <dsp:sp modelId="{48606E9A-3A7B-4DA3-A8D2-93820A252793}">
      <dsp:nvSpPr>
        <dsp:cNvPr id="0" name=""/>
        <dsp:cNvSpPr/>
      </dsp:nvSpPr>
      <dsp:spPr>
        <a:xfrm>
          <a:off x="5063579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5063579" y="164173"/>
        <a:ext cx="757495" cy="505008"/>
      </dsp:txXfrm>
    </dsp:sp>
    <dsp:sp modelId="{F428C9F9-DFB6-483E-B704-AB99B782F923}">
      <dsp:nvSpPr>
        <dsp:cNvPr id="0" name=""/>
        <dsp:cNvSpPr/>
      </dsp:nvSpPr>
      <dsp:spPr>
        <a:xfrm>
          <a:off x="6076183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076183" y="164173"/>
        <a:ext cx="757495" cy="505008"/>
      </dsp:txXfrm>
    </dsp:sp>
    <dsp:sp modelId="{46DC9634-401D-4FB0-923B-5080C5AC44F3}">
      <dsp:nvSpPr>
        <dsp:cNvPr id="0" name=""/>
        <dsp:cNvSpPr/>
      </dsp:nvSpPr>
      <dsp:spPr>
        <a:xfrm>
          <a:off x="7088788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7088788" y="164173"/>
        <a:ext cx="757495" cy="505008"/>
      </dsp:txXfrm>
    </dsp:sp>
    <dsp:sp modelId="{BEB98F74-0BF0-4E26-A9FD-F85868120439}">
      <dsp:nvSpPr>
        <dsp:cNvPr id="0" name=""/>
        <dsp:cNvSpPr/>
      </dsp:nvSpPr>
      <dsp:spPr>
        <a:xfrm>
          <a:off x="8101392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101392" y="164173"/>
        <a:ext cx="757495" cy="505008"/>
      </dsp:txXfrm>
    </dsp:sp>
    <dsp:sp modelId="{3592B353-BDFD-4710-8F17-B627D833EB83}">
      <dsp:nvSpPr>
        <dsp:cNvPr id="0" name=""/>
        <dsp:cNvSpPr/>
      </dsp:nvSpPr>
      <dsp:spPr>
        <a:xfrm>
          <a:off x="9113997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</a:p>
      </dsp:txBody>
      <dsp:txXfrm>
        <a:off x="9113997" y="164173"/>
        <a:ext cx="757495" cy="505008"/>
      </dsp:txXfrm>
    </dsp:sp>
    <dsp:sp modelId="{C3DD0B59-1387-44AE-94DF-4B4210FCF032}">
      <dsp:nvSpPr>
        <dsp:cNvPr id="0" name=""/>
        <dsp:cNvSpPr/>
      </dsp:nvSpPr>
      <dsp:spPr>
        <a:xfrm>
          <a:off x="1012660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10126601" y="164173"/>
        <a:ext cx="757495" cy="50500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556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Albert</a:t>
          </a:r>
        </a:p>
      </dsp:txBody>
      <dsp:txXfrm>
        <a:off x="556" y="164173"/>
        <a:ext cx="757495" cy="505008"/>
      </dsp:txXfrm>
    </dsp:sp>
    <dsp:sp modelId="{E96617BA-6C00-4F6B-A5EE-27B322E98DEA}">
      <dsp:nvSpPr>
        <dsp:cNvPr id="0" name=""/>
        <dsp:cNvSpPr/>
      </dsp:nvSpPr>
      <dsp:spPr>
        <a:xfrm>
          <a:off x="101316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Anne</a:t>
          </a:r>
        </a:p>
      </dsp:txBody>
      <dsp:txXfrm>
        <a:off x="1013161" y="164173"/>
        <a:ext cx="757495" cy="505008"/>
      </dsp:txXfrm>
    </dsp:sp>
    <dsp:sp modelId="{2FB6B87C-37BC-4BB9-8502-2DE722D12F46}">
      <dsp:nvSpPr>
        <dsp:cNvPr id="0" name=""/>
        <dsp:cNvSpPr/>
      </dsp:nvSpPr>
      <dsp:spPr>
        <a:xfrm>
          <a:off x="2025765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Bobby</a:t>
          </a:r>
        </a:p>
      </dsp:txBody>
      <dsp:txXfrm>
        <a:off x="2025765" y="164173"/>
        <a:ext cx="757495" cy="505008"/>
      </dsp:txXfrm>
    </dsp:sp>
    <dsp:sp modelId="{BF6377F5-7010-4F60-A349-BA82572F3B1A}">
      <dsp:nvSpPr>
        <dsp:cNvPr id="0" name=""/>
        <dsp:cNvSpPr/>
      </dsp:nvSpPr>
      <dsp:spPr>
        <a:xfrm>
          <a:off x="3038370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038370" y="164173"/>
        <a:ext cx="757495" cy="505008"/>
      </dsp:txXfrm>
    </dsp:sp>
    <dsp:sp modelId="{E73E5CE7-D14F-43DF-ACEA-13C33469FD57}">
      <dsp:nvSpPr>
        <dsp:cNvPr id="0" name=""/>
        <dsp:cNvSpPr/>
      </dsp:nvSpPr>
      <dsp:spPr>
        <a:xfrm>
          <a:off x="4050974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4050974" y="164173"/>
        <a:ext cx="757495" cy="505008"/>
      </dsp:txXfrm>
    </dsp:sp>
    <dsp:sp modelId="{48606E9A-3A7B-4DA3-A8D2-93820A252793}">
      <dsp:nvSpPr>
        <dsp:cNvPr id="0" name=""/>
        <dsp:cNvSpPr/>
      </dsp:nvSpPr>
      <dsp:spPr>
        <a:xfrm>
          <a:off x="5063579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5063579" y="164173"/>
        <a:ext cx="757495" cy="505008"/>
      </dsp:txXfrm>
    </dsp:sp>
    <dsp:sp modelId="{F428C9F9-DFB6-483E-B704-AB99B782F923}">
      <dsp:nvSpPr>
        <dsp:cNvPr id="0" name=""/>
        <dsp:cNvSpPr/>
      </dsp:nvSpPr>
      <dsp:spPr>
        <a:xfrm>
          <a:off x="6076183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076183" y="164173"/>
        <a:ext cx="757495" cy="505008"/>
      </dsp:txXfrm>
    </dsp:sp>
    <dsp:sp modelId="{46DC9634-401D-4FB0-923B-5080C5AC44F3}">
      <dsp:nvSpPr>
        <dsp:cNvPr id="0" name=""/>
        <dsp:cNvSpPr/>
      </dsp:nvSpPr>
      <dsp:spPr>
        <a:xfrm>
          <a:off x="7088788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7088788" y="164173"/>
        <a:ext cx="757495" cy="505008"/>
      </dsp:txXfrm>
    </dsp:sp>
    <dsp:sp modelId="{BEB98F74-0BF0-4E26-A9FD-F85868120439}">
      <dsp:nvSpPr>
        <dsp:cNvPr id="0" name=""/>
        <dsp:cNvSpPr/>
      </dsp:nvSpPr>
      <dsp:spPr>
        <a:xfrm>
          <a:off x="8101392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101392" y="164173"/>
        <a:ext cx="757495" cy="505008"/>
      </dsp:txXfrm>
    </dsp:sp>
    <dsp:sp modelId="{3592B353-BDFD-4710-8F17-B627D833EB83}">
      <dsp:nvSpPr>
        <dsp:cNvPr id="0" name=""/>
        <dsp:cNvSpPr/>
      </dsp:nvSpPr>
      <dsp:spPr>
        <a:xfrm>
          <a:off x="9113997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</a:p>
      </dsp:txBody>
      <dsp:txXfrm>
        <a:off x="9113997" y="164173"/>
        <a:ext cx="757495" cy="505008"/>
      </dsp:txXfrm>
    </dsp:sp>
    <dsp:sp modelId="{C3DD0B59-1387-44AE-94DF-4B4210FCF032}">
      <dsp:nvSpPr>
        <dsp:cNvPr id="0" name=""/>
        <dsp:cNvSpPr/>
      </dsp:nvSpPr>
      <dsp:spPr>
        <a:xfrm>
          <a:off x="1012660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10126601" y="164173"/>
        <a:ext cx="757495" cy="505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556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Albert</a:t>
          </a:r>
        </a:p>
      </dsp:txBody>
      <dsp:txXfrm>
        <a:off x="556" y="164173"/>
        <a:ext cx="757495" cy="505008"/>
      </dsp:txXfrm>
    </dsp:sp>
    <dsp:sp modelId="{E96617BA-6C00-4F6B-A5EE-27B322E98DEA}">
      <dsp:nvSpPr>
        <dsp:cNvPr id="0" name=""/>
        <dsp:cNvSpPr/>
      </dsp:nvSpPr>
      <dsp:spPr>
        <a:xfrm>
          <a:off x="101316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Anne</a:t>
          </a:r>
        </a:p>
      </dsp:txBody>
      <dsp:txXfrm>
        <a:off x="1013161" y="164173"/>
        <a:ext cx="757495" cy="505008"/>
      </dsp:txXfrm>
    </dsp:sp>
    <dsp:sp modelId="{2FB6B87C-37BC-4BB9-8502-2DE722D12F46}">
      <dsp:nvSpPr>
        <dsp:cNvPr id="0" name=""/>
        <dsp:cNvSpPr/>
      </dsp:nvSpPr>
      <dsp:spPr>
        <a:xfrm>
          <a:off x="2025765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Bobby</a:t>
          </a:r>
        </a:p>
      </dsp:txBody>
      <dsp:txXfrm>
        <a:off x="2025765" y="164173"/>
        <a:ext cx="757495" cy="505008"/>
      </dsp:txXfrm>
    </dsp:sp>
    <dsp:sp modelId="{BF6377F5-7010-4F60-A349-BA82572F3B1A}">
      <dsp:nvSpPr>
        <dsp:cNvPr id="0" name=""/>
        <dsp:cNvSpPr/>
      </dsp:nvSpPr>
      <dsp:spPr>
        <a:xfrm>
          <a:off x="3038370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Chad</a:t>
          </a:r>
        </a:p>
      </dsp:txBody>
      <dsp:txXfrm>
        <a:off x="3038370" y="164173"/>
        <a:ext cx="757495" cy="505008"/>
      </dsp:txXfrm>
    </dsp:sp>
    <dsp:sp modelId="{E73E5CE7-D14F-43DF-ACEA-13C33469FD57}">
      <dsp:nvSpPr>
        <dsp:cNvPr id="0" name=""/>
        <dsp:cNvSpPr/>
      </dsp:nvSpPr>
      <dsp:spPr>
        <a:xfrm>
          <a:off x="4050974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4050974" y="164173"/>
        <a:ext cx="757495" cy="505008"/>
      </dsp:txXfrm>
    </dsp:sp>
    <dsp:sp modelId="{48606E9A-3A7B-4DA3-A8D2-93820A252793}">
      <dsp:nvSpPr>
        <dsp:cNvPr id="0" name=""/>
        <dsp:cNvSpPr/>
      </dsp:nvSpPr>
      <dsp:spPr>
        <a:xfrm>
          <a:off x="5063579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5063579" y="164173"/>
        <a:ext cx="757495" cy="505008"/>
      </dsp:txXfrm>
    </dsp:sp>
    <dsp:sp modelId="{F428C9F9-DFB6-483E-B704-AB99B782F923}">
      <dsp:nvSpPr>
        <dsp:cNvPr id="0" name=""/>
        <dsp:cNvSpPr/>
      </dsp:nvSpPr>
      <dsp:spPr>
        <a:xfrm>
          <a:off x="6076183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076183" y="164173"/>
        <a:ext cx="757495" cy="505008"/>
      </dsp:txXfrm>
    </dsp:sp>
    <dsp:sp modelId="{46DC9634-401D-4FB0-923B-5080C5AC44F3}">
      <dsp:nvSpPr>
        <dsp:cNvPr id="0" name=""/>
        <dsp:cNvSpPr/>
      </dsp:nvSpPr>
      <dsp:spPr>
        <a:xfrm>
          <a:off x="7088788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7088788" y="164173"/>
        <a:ext cx="757495" cy="505008"/>
      </dsp:txXfrm>
    </dsp:sp>
    <dsp:sp modelId="{BEB98F74-0BF0-4E26-A9FD-F85868120439}">
      <dsp:nvSpPr>
        <dsp:cNvPr id="0" name=""/>
        <dsp:cNvSpPr/>
      </dsp:nvSpPr>
      <dsp:spPr>
        <a:xfrm>
          <a:off x="8101392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101392" y="164173"/>
        <a:ext cx="757495" cy="505008"/>
      </dsp:txXfrm>
    </dsp:sp>
    <dsp:sp modelId="{3592B353-BDFD-4710-8F17-B627D833EB83}">
      <dsp:nvSpPr>
        <dsp:cNvPr id="0" name=""/>
        <dsp:cNvSpPr/>
      </dsp:nvSpPr>
      <dsp:spPr>
        <a:xfrm>
          <a:off x="9113997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</a:p>
      </dsp:txBody>
      <dsp:txXfrm>
        <a:off x="9113997" y="164173"/>
        <a:ext cx="757495" cy="505008"/>
      </dsp:txXfrm>
    </dsp:sp>
    <dsp:sp modelId="{C3DD0B59-1387-44AE-94DF-4B4210FCF032}">
      <dsp:nvSpPr>
        <dsp:cNvPr id="0" name=""/>
        <dsp:cNvSpPr/>
      </dsp:nvSpPr>
      <dsp:spPr>
        <a:xfrm>
          <a:off x="1012660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10126601" y="164173"/>
        <a:ext cx="757495" cy="50500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556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Albert</a:t>
          </a:r>
        </a:p>
      </dsp:txBody>
      <dsp:txXfrm>
        <a:off x="556" y="164173"/>
        <a:ext cx="757495" cy="505008"/>
      </dsp:txXfrm>
    </dsp:sp>
    <dsp:sp modelId="{E96617BA-6C00-4F6B-A5EE-27B322E98DEA}">
      <dsp:nvSpPr>
        <dsp:cNvPr id="0" name=""/>
        <dsp:cNvSpPr/>
      </dsp:nvSpPr>
      <dsp:spPr>
        <a:xfrm>
          <a:off x="101316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Anne</a:t>
          </a:r>
        </a:p>
      </dsp:txBody>
      <dsp:txXfrm>
        <a:off x="1013161" y="164173"/>
        <a:ext cx="757495" cy="505008"/>
      </dsp:txXfrm>
    </dsp:sp>
    <dsp:sp modelId="{2FB6B87C-37BC-4BB9-8502-2DE722D12F46}">
      <dsp:nvSpPr>
        <dsp:cNvPr id="0" name=""/>
        <dsp:cNvSpPr/>
      </dsp:nvSpPr>
      <dsp:spPr>
        <a:xfrm>
          <a:off x="2025765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Bobby</a:t>
          </a:r>
        </a:p>
      </dsp:txBody>
      <dsp:txXfrm>
        <a:off x="2025765" y="164173"/>
        <a:ext cx="757495" cy="505008"/>
      </dsp:txXfrm>
    </dsp:sp>
    <dsp:sp modelId="{BF6377F5-7010-4F60-A349-BA82572F3B1A}">
      <dsp:nvSpPr>
        <dsp:cNvPr id="0" name=""/>
        <dsp:cNvSpPr/>
      </dsp:nvSpPr>
      <dsp:spPr>
        <a:xfrm>
          <a:off x="3038370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Chad</a:t>
          </a:r>
        </a:p>
      </dsp:txBody>
      <dsp:txXfrm>
        <a:off x="3038370" y="164173"/>
        <a:ext cx="757495" cy="505008"/>
      </dsp:txXfrm>
    </dsp:sp>
    <dsp:sp modelId="{E73E5CE7-D14F-43DF-ACEA-13C33469FD57}">
      <dsp:nvSpPr>
        <dsp:cNvPr id="0" name=""/>
        <dsp:cNvSpPr/>
      </dsp:nvSpPr>
      <dsp:spPr>
        <a:xfrm>
          <a:off x="4050974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Diane</a:t>
          </a:r>
        </a:p>
      </dsp:txBody>
      <dsp:txXfrm>
        <a:off x="4050974" y="164173"/>
        <a:ext cx="757495" cy="505008"/>
      </dsp:txXfrm>
    </dsp:sp>
    <dsp:sp modelId="{48606E9A-3A7B-4DA3-A8D2-93820A252793}">
      <dsp:nvSpPr>
        <dsp:cNvPr id="0" name=""/>
        <dsp:cNvSpPr/>
      </dsp:nvSpPr>
      <dsp:spPr>
        <a:xfrm>
          <a:off x="5063579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5063579" y="164173"/>
        <a:ext cx="757495" cy="505008"/>
      </dsp:txXfrm>
    </dsp:sp>
    <dsp:sp modelId="{F428C9F9-DFB6-483E-B704-AB99B782F923}">
      <dsp:nvSpPr>
        <dsp:cNvPr id="0" name=""/>
        <dsp:cNvSpPr/>
      </dsp:nvSpPr>
      <dsp:spPr>
        <a:xfrm>
          <a:off x="6076183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076183" y="164173"/>
        <a:ext cx="757495" cy="505008"/>
      </dsp:txXfrm>
    </dsp:sp>
    <dsp:sp modelId="{46DC9634-401D-4FB0-923B-5080C5AC44F3}">
      <dsp:nvSpPr>
        <dsp:cNvPr id="0" name=""/>
        <dsp:cNvSpPr/>
      </dsp:nvSpPr>
      <dsp:spPr>
        <a:xfrm>
          <a:off x="7088788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7088788" y="164173"/>
        <a:ext cx="757495" cy="505008"/>
      </dsp:txXfrm>
    </dsp:sp>
    <dsp:sp modelId="{BEB98F74-0BF0-4E26-A9FD-F85868120439}">
      <dsp:nvSpPr>
        <dsp:cNvPr id="0" name=""/>
        <dsp:cNvSpPr/>
      </dsp:nvSpPr>
      <dsp:spPr>
        <a:xfrm>
          <a:off x="8101392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101392" y="164173"/>
        <a:ext cx="757495" cy="505008"/>
      </dsp:txXfrm>
    </dsp:sp>
    <dsp:sp modelId="{3592B353-BDFD-4710-8F17-B627D833EB83}">
      <dsp:nvSpPr>
        <dsp:cNvPr id="0" name=""/>
        <dsp:cNvSpPr/>
      </dsp:nvSpPr>
      <dsp:spPr>
        <a:xfrm>
          <a:off x="9113997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</a:p>
      </dsp:txBody>
      <dsp:txXfrm>
        <a:off x="9113997" y="164173"/>
        <a:ext cx="757495" cy="505008"/>
      </dsp:txXfrm>
    </dsp:sp>
    <dsp:sp modelId="{C3DD0B59-1387-44AE-94DF-4B4210FCF032}">
      <dsp:nvSpPr>
        <dsp:cNvPr id="0" name=""/>
        <dsp:cNvSpPr/>
      </dsp:nvSpPr>
      <dsp:spPr>
        <a:xfrm>
          <a:off x="1012660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10126601" y="164173"/>
        <a:ext cx="757495" cy="50500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556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Albert</a:t>
          </a:r>
        </a:p>
      </dsp:txBody>
      <dsp:txXfrm>
        <a:off x="556" y="164173"/>
        <a:ext cx="757495" cy="505008"/>
      </dsp:txXfrm>
    </dsp:sp>
    <dsp:sp modelId="{E96617BA-6C00-4F6B-A5EE-27B322E98DEA}">
      <dsp:nvSpPr>
        <dsp:cNvPr id="0" name=""/>
        <dsp:cNvSpPr/>
      </dsp:nvSpPr>
      <dsp:spPr>
        <a:xfrm>
          <a:off x="101316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Anne</a:t>
          </a:r>
        </a:p>
      </dsp:txBody>
      <dsp:txXfrm>
        <a:off x="1013161" y="164173"/>
        <a:ext cx="757495" cy="505008"/>
      </dsp:txXfrm>
    </dsp:sp>
    <dsp:sp modelId="{2FB6B87C-37BC-4BB9-8502-2DE722D12F46}">
      <dsp:nvSpPr>
        <dsp:cNvPr id="0" name=""/>
        <dsp:cNvSpPr/>
      </dsp:nvSpPr>
      <dsp:spPr>
        <a:xfrm>
          <a:off x="2025765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Bobby</a:t>
          </a:r>
        </a:p>
      </dsp:txBody>
      <dsp:txXfrm>
        <a:off x="2025765" y="164173"/>
        <a:ext cx="757495" cy="505008"/>
      </dsp:txXfrm>
    </dsp:sp>
    <dsp:sp modelId="{BF6377F5-7010-4F60-A349-BA82572F3B1A}">
      <dsp:nvSpPr>
        <dsp:cNvPr id="0" name=""/>
        <dsp:cNvSpPr/>
      </dsp:nvSpPr>
      <dsp:spPr>
        <a:xfrm>
          <a:off x="3038370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Chad</a:t>
          </a:r>
        </a:p>
      </dsp:txBody>
      <dsp:txXfrm>
        <a:off x="3038370" y="164173"/>
        <a:ext cx="757495" cy="505008"/>
      </dsp:txXfrm>
    </dsp:sp>
    <dsp:sp modelId="{E73E5CE7-D14F-43DF-ACEA-13C33469FD57}">
      <dsp:nvSpPr>
        <dsp:cNvPr id="0" name=""/>
        <dsp:cNvSpPr/>
      </dsp:nvSpPr>
      <dsp:spPr>
        <a:xfrm>
          <a:off x="4050974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Diane</a:t>
          </a:r>
        </a:p>
      </dsp:txBody>
      <dsp:txXfrm>
        <a:off x="4050974" y="164173"/>
        <a:ext cx="757495" cy="505008"/>
      </dsp:txXfrm>
    </dsp:sp>
    <dsp:sp modelId="{48606E9A-3A7B-4DA3-A8D2-93820A252793}">
      <dsp:nvSpPr>
        <dsp:cNvPr id="0" name=""/>
        <dsp:cNvSpPr/>
      </dsp:nvSpPr>
      <dsp:spPr>
        <a:xfrm>
          <a:off x="5063579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Franklin</a:t>
          </a:r>
        </a:p>
      </dsp:txBody>
      <dsp:txXfrm>
        <a:off x="5063579" y="164173"/>
        <a:ext cx="757495" cy="505008"/>
      </dsp:txXfrm>
    </dsp:sp>
    <dsp:sp modelId="{F428C9F9-DFB6-483E-B704-AB99B782F923}">
      <dsp:nvSpPr>
        <dsp:cNvPr id="0" name=""/>
        <dsp:cNvSpPr/>
      </dsp:nvSpPr>
      <dsp:spPr>
        <a:xfrm>
          <a:off x="6076183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Freddy</a:t>
          </a:r>
        </a:p>
      </dsp:txBody>
      <dsp:txXfrm>
        <a:off x="6076183" y="164173"/>
        <a:ext cx="757495" cy="505008"/>
      </dsp:txXfrm>
    </dsp:sp>
    <dsp:sp modelId="{46DC9634-401D-4FB0-923B-5080C5AC44F3}">
      <dsp:nvSpPr>
        <dsp:cNvPr id="0" name=""/>
        <dsp:cNvSpPr/>
      </dsp:nvSpPr>
      <dsp:spPr>
        <a:xfrm>
          <a:off x="7088788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088788" y="164173"/>
        <a:ext cx="757495" cy="505008"/>
      </dsp:txXfrm>
    </dsp:sp>
    <dsp:sp modelId="{BEB98F74-0BF0-4E26-A9FD-F85868120439}">
      <dsp:nvSpPr>
        <dsp:cNvPr id="0" name=""/>
        <dsp:cNvSpPr/>
      </dsp:nvSpPr>
      <dsp:spPr>
        <a:xfrm>
          <a:off x="8101392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101392" y="164173"/>
        <a:ext cx="757495" cy="505008"/>
      </dsp:txXfrm>
    </dsp:sp>
    <dsp:sp modelId="{3592B353-BDFD-4710-8F17-B627D833EB83}">
      <dsp:nvSpPr>
        <dsp:cNvPr id="0" name=""/>
        <dsp:cNvSpPr/>
      </dsp:nvSpPr>
      <dsp:spPr>
        <a:xfrm>
          <a:off x="9113997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>
        <a:off x="9113997" y="164173"/>
        <a:ext cx="757495" cy="505008"/>
      </dsp:txXfrm>
    </dsp:sp>
    <dsp:sp modelId="{C3DD0B59-1387-44AE-94DF-4B4210FCF032}">
      <dsp:nvSpPr>
        <dsp:cNvPr id="0" name=""/>
        <dsp:cNvSpPr/>
      </dsp:nvSpPr>
      <dsp:spPr>
        <a:xfrm>
          <a:off x="1012660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0126601" y="164173"/>
        <a:ext cx="757495" cy="50500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556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Albert</a:t>
          </a:r>
        </a:p>
      </dsp:txBody>
      <dsp:txXfrm>
        <a:off x="556" y="164173"/>
        <a:ext cx="757495" cy="505008"/>
      </dsp:txXfrm>
    </dsp:sp>
    <dsp:sp modelId="{E96617BA-6C00-4F6B-A5EE-27B322E98DEA}">
      <dsp:nvSpPr>
        <dsp:cNvPr id="0" name=""/>
        <dsp:cNvSpPr/>
      </dsp:nvSpPr>
      <dsp:spPr>
        <a:xfrm>
          <a:off x="101316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Anne</a:t>
          </a:r>
        </a:p>
      </dsp:txBody>
      <dsp:txXfrm>
        <a:off x="1013161" y="164173"/>
        <a:ext cx="757495" cy="505008"/>
      </dsp:txXfrm>
    </dsp:sp>
    <dsp:sp modelId="{2FB6B87C-37BC-4BB9-8502-2DE722D12F46}">
      <dsp:nvSpPr>
        <dsp:cNvPr id="0" name=""/>
        <dsp:cNvSpPr/>
      </dsp:nvSpPr>
      <dsp:spPr>
        <a:xfrm>
          <a:off x="2025765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Bobby</a:t>
          </a:r>
        </a:p>
      </dsp:txBody>
      <dsp:txXfrm>
        <a:off x="2025765" y="164173"/>
        <a:ext cx="757495" cy="505008"/>
      </dsp:txXfrm>
    </dsp:sp>
    <dsp:sp modelId="{BF6377F5-7010-4F60-A349-BA82572F3B1A}">
      <dsp:nvSpPr>
        <dsp:cNvPr id="0" name=""/>
        <dsp:cNvSpPr/>
      </dsp:nvSpPr>
      <dsp:spPr>
        <a:xfrm>
          <a:off x="3038370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Chad</a:t>
          </a:r>
        </a:p>
      </dsp:txBody>
      <dsp:txXfrm>
        <a:off x="3038370" y="164173"/>
        <a:ext cx="757495" cy="505008"/>
      </dsp:txXfrm>
    </dsp:sp>
    <dsp:sp modelId="{E73E5CE7-D14F-43DF-ACEA-13C33469FD57}">
      <dsp:nvSpPr>
        <dsp:cNvPr id="0" name=""/>
        <dsp:cNvSpPr/>
      </dsp:nvSpPr>
      <dsp:spPr>
        <a:xfrm>
          <a:off x="4050974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Diane</a:t>
          </a:r>
        </a:p>
      </dsp:txBody>
      <dsp:txXfrm>
        <a:off x="4050974" y="164173"/>
        <a:ext cx="757495" cy="505008"/>
      </dsp:txXfrm>
    </dsp:sp>
    <dsp:sp modelId="{48606E9A-3A7B-4DA3-A8D2-93820A252793}">
      <dsp:nvSpPr>
        <dsp:cNvPr id="0" name=""/>
        <dsp:cNvSpPr/>
      </dsp:nvSpPr>
      <dsp:spPr>
        <a:xfrm>
          <a:off x="5063579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Franklin</a:t>
          </a:r>
        </a:p>
      </dsp:txBody>
      <dsp:txXfrm>
        <a:off x="5063579" y="164173"/>
        <a:ext cx="757495" cy="505008"/>
      </dsp:txXfrm>
    </dsp:sp>
    <dsp:sp modelId="{F428C9F9-DFB6-483E-B704-AB99B782F923}">
      <dsp:nvSpPr>
        <dsp:cNvPr id="0" name=""/>
        <dsp:cNvSpPr/>
      </dsp:nvSpPr>
      <dsp:spPr>
        <a:xfrm>
          <a:off x="6076183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Freddy</a:t>
          </a:r>
        </a:p>
      </dsp:txBody>
      <dsp:txXfrm>
        <a:off x="6076183" y="164173"/>
        <a:ext cx="757495" cy="505008"/>
      </dsp:txXfrm>
    </dsp:sp>
    <dsp:sp modelId="{46DC9634-401D-4FB0-923B-5080C5AC44F3}">
      <dsp:nvSpPr>
        <dsp:cNvPr id="0" name=""/>
        <dsp:cNvSpPr/>
      </dsp:nvSpPr>
      <dsp:spPr>
        <a:xfrm>
          <a:off x="7088788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Gary</a:t>
          </a:r>
        </a:p>
      </dsp:txBody>
      <dsp:txXfrm>
        <a:off x="7088788" y="164173"/>
        <a:ext cx="757495" cy="505008"/>
      </dsp:txXfrm>
    </dsp:sp>
    <dsp:sp modelId="{BEB98F74-0BF0-4E26-A9FD-F85868120439}">
      <dsp:nvSpPr>
        <dsp:cNvPr id="0" name=""/>
        <dsp:cNvSpPr/>
      </dsp:nvSpPr>
      <dsp:spPr>
        <a:xfrm>
          <a:off x="8101392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Gilbert</a:t>
          </a:r>
        </a:p>
      </dsp:txBody>
      <dsp:txXfrm>
        <a:off x="8101392" y="164173"/>
        <a:ext cx="757495" cy="505008"/>
      </dsp:txXfrm>
    </dsp:sp>
    <dsp:sp modelId="{3592B353-BDFD-4710-8F17-B627D833EB83}">
      <dsp:nvSpPr>
        <dsp:cNvPr id="0" name=""/>
        <dsp:cNvSpPr/>
      </dsp:nvSpPr>
      <dsp:spPr>
        <a:xfrm>
          <a:off x="9113997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>
        <a:off x="9113997" y="164173"/>
        <a:ext cx="757495" cy="505008"/>
      </dsp:txXfrm>
    </dsp:sp>
    <dsp:sp modelId="{C3DD0B59-1387-44AE-94DF-4B4210FCF032}">
      <dsp:nvSpPr>
        <dsp:cNvPr id="0" name=""/>
        <dsp:cNvSpPr/>
      </dsp:nvSpPr>
      <dsp:spPr>
        <a:xfrm>
          <a:off x="1012660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0126601" y="164173"/>
        <a:ext cx="757495" cy="50500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556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Albert</a:t>
          </a:r>
        </a:p>
      </dsp:txBody>
      <dsp:txXfrm>
        <a:off x="556" y="164173"/>
        <a:ext cx="757495" cy="505008"/>
      </dsp:txXfrm>
    </dsp:sp>
    <dsp:sp modelId="{E96617BA-6C00-4F6B-A5EE-27B322E98DEA}">
      <dsp:nvSpPr>
        <dsp:cNvPr id="0" name=""/>
        <dsp:cNvSpPr/>
      </dsp:nvSpPr>
      <dsp:spPr>
        <a:xfrm>
          <a:off x="101316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Anne</a:t>
          </a:r>
        </a:p>
      </dsp:txBody>
      <dsp:txXfrm>
        <a:off x="1013161" y="164173"/>
        <a:ext cx="757495" cy="505008"/>
      </dsp:txXfrm>
    </dsp:sp>
    <dsp:sp modelId="{2FB6B87C-37BC-4BB9-8502-2DE722D12F46}">
      <dsp:nvSpPr>
        <dsp:cNvPr id="0" name=""/>
        <dsp:cNvSpPr/>
      </dsp:nvSpPr>
      <dsp:spPr>
        <a:xfrm>
          <a:off x="2025765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Bobby</a:t>
          </a:r>
        </a:p>
      </dsp:txBody>
      <dsp:txXfrm>
        <a:off x="2025765" y="164173"/>
        <a:ext cx="757495" cy="505008"/>
      </dsp:txXfrm>
    </dsp:sp>
    <dsp:sp modelId="{BF6377F5-7010-4F60-A349-BA82572F3B1A}">
      <dsp:nvSpPr>
        <dsp:cNvPr id="0" name=""/>
        <dsp:cNvSpPr/>
      </dsp:nvSpPr>
      <dsp:spPr>
        <a:xfrm>
          <a:off x="3038370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Chad</a:t>
          </a:r>
        </a:p>
      </dsp:txBody>
      <dsp:txXfrm>
        <a:off x="3038370" y="164173"/>
        <a:ext cx="757495" cy="505008"/>
      </dsp:txXfrm>
    </dsp:sp>
    <dsp:sp modelId="{E73E5CE7-D14F-43DF-ACEA-13C33469FD57}">
      <dsp:nvSpPr>
        <dsp:cNvPr id="0" name=""/>
        <dsp:cNvSpPr/>
      </dsp:nvSpPr>
      <dsp:spPr>
        <a:xfrm>
          <a:off x="4050974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Diane</a:t>
          </a:r>
        </a:p>
      </dsp:txBody>
      <dsp:txXfrm>
        <a:off x="4050974" y="164173"/>
        <a:ext cx="757495" cy="505008"/>
      </dsp:txXfrm>
    </dsp:sp>
    <dsp:sp modelId="{48606E9A-3A7B-4DA3-A8D2-93820A252793}">
      <dsp:nvSpPr>
        <dsp:cNvPr id="0" name=""/>
        <dsp:cNvSpPr/>
      </dsp:nvSpPr>
      <dsp:spPr>
        <a:xfrm>
          <a:off x="5063579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Franklin</a:t>
          </a:r>
        </a:p>
      </dsp:txBody>
      <dsp:txXfrm>
        <a:off x="5063579" y="164173"/>
        <a:ext cx="757495" cy="505008"/>
      </dsp:txXfrm>
    </dsp:sp>
    <dsp:sp modelId="{F428C9F9-DFB6-483E-B704-AB99B782F923}">
      <dsp:nvSpPr>
        <dsp:cNvPr id="0" name=""/>
        <dsp:cNvSpPr/>
      </dsp:nvSpPr>
      <dsp:spPr>
        <a:xfrm>
          <a:off x="6076183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Freddy</a:t>
          </a:r>
        </a:p>
      </dsp:txBody>
      <dsp:txXfrm>
        <a:off x="6076183" y="164173"/>
        <a:ext cx="757495" cy="505008"/>
      </dsp:txXfrm>
    </dsp:sp>
    <dsp:sp modelId="{46DC9634-401D-4FB0-923B-5080C5AC44F3}">
      <dsp:nvSpPr>
        <dsp:cNvPr id="0" name=""/>
        <dsp:cNvSpPr/>
      </dsp:nvSpPr>
      <dsp:spPr>
        <a:xfrm>
          <a:off x="7088788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Gary</a:t>
          </a:r>
        </a:p>
      </dsp:txBody>
      <dsp:txXfrm>
        <a:off x="7088788" y="164173"/>
        <a:ext cx="757495" cy="505008"/>
      </dsp:txXfrm>
    </dsp:sp>
    <dsp:sp modelId="{BEB98F74-0BF0-4E26-A9FD-F85868120439}">
      <dsp:nvSpPr>
        <dsp:cNvPr id="0" name=""/>
        <dsp:cNvSpPr/>
      </dsp:nvSpPr>
      <dsp:spPr>
        <a:xfrm>
          <a:off x="8101392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Gilbert</a:t>
          </a:r>
        </a:p>
      </dsp:txBody>
      <dsp:txXfrm>
        <a:off x="8101392" y="164173"/>
        <a:ext cx="757495" cy="505008"/>
      </dsp:txXfrm>
    </dsp:sp>
    <dsp:sp modelId="{3592B353-BDFD-4710-8F17-B627D833EB83}">
      <dsp:nvSpPr>
        <dsp:cNvPr id="0" name=""/>
        <dsp:cNvSpPr/>
      </dsp:nvSpPr>
      <dsp:spPr>
        <a:xfrm>
          <a:off x="9113997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Harry</a:t>
          </a:r>
        </a:p>
      </dsp:txBody>
      <dsp:txXfrm>
        <a:off x="9113997" y="164173"/>
        <a:ext cx="757495" cy="505008"/>
      </dsp:txXfrm>
    </dsp:sp>
    <dsp:sp modelId="{C3DD0B59-1387-44AE-94DF-4B4210FCF032}">
      <dsp:nvSpPr>
        <dsp:cNvPr id="0" name=""/>
        <dsp:cNvSpPr/>
      </dsp:nvSpPr>
      <dsp:spPr>
        <a:xfrm>
          <a:off x="1012660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0126601" y="164173"/>
        <a:ext cx="757495" cy="505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556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Albert</a:t>
          </a:r>
        </a:p>
      </dsp:txBody>
      <dsp:txXfrm>
        <a:off x="556" y="164173"/>
        <a:ext cx="757495" cy="505008"/>
      </dsp:txXfrm>
    </dsp:sp>
    <dsp:sp modelId="{E96617BA-6C00-4F6B-A5EE-27B322E98DEA}">
      <dsp:nvSpPr>
        <dsp:cNvPr id="0" name=""/>
        <dsp:cNvSpPr/>
      </dsp:nvSpPr>
      <dsp:spPr>
        <a:xfrm>
          <a:off x="101316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Anne</a:t>
          </a:r>
        </a:p>
      </dsp:txBody>
      <dsp:txXfrm>
        <a:off x="1013161" y="164173"/>
        <a:ext cx="757495" cy="505008"/>
      </dsp:txXfrm>
    </dsp:sp>
    <dsp:sp modelId="{2FB6B87C-37BC-4BB9-8502-2DE722D12F46}">
      <dsp:nvSpPr>
        <dsp:cNvPr id="0" name=""/>
        <dsp:cNvSpPr/>
      </dsp:nvSpPr>
      <dsp:spPr>
        <a:xfrm>
          <a:off x="2025765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Bobby</a:t>
          </a:r>
        </a:p>
      </dsp:txBody>
      <dsp:txXfrm>
        <a:off x="2025765" y="164173"/>
        <a:ext cx="757495" cy="505008"/>
      </dsp:txXfrm>
    </dsp:sp>
    <dsp:sp modelId="{BF6377F5-7010-4F60-A349-BA82572F3B1A}">
      <dsp:nvSpPr>
        <dsp:cNvPr id="0" name=""/>
        <dsp:cNvSpPr/>
      </dsp:nvSpPr>
      <dsp:spPr>
        <a:xfrm>
          <a:off x="3038370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Chad</a:t>
          </a:r>
        </a:p>
      </dsp:txBody>
      <dsp:txXfrm>
        <a:off x="3038370" y="164173"/>
        <a:ext cx="757495" cy="505008"/>
      </dsp:txXfrm>
    </dsp:sp>
    <dsp:sp modelId="{E73E5CE7-D14F-43DF-ACEA-13C33469FD57}">
      <dsp:nvSpPr>
        <dsp:cNvPr id="0" name=""/>
        <dsp:cNvSpPr/>
      </dsp:nvSpPr>
      <dsp:spPr>
        <a:xfrm>
          <a:off x="4050974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Diane</a:t>
          </a:r>
        </a:p>
      </dsp:txBody>
      <dsp:txXfrm>
        <a:off x="4050974" y="164173"/>
        <a:ext cx="757495" cy="505008"/>
      </dsp:txXfrm>
    </dsp:sp>
    <dsp:sp modelId="{48606E9A-3A7B-4DA3-A8D2-93820A252793}">
      <dsp:nvSpPr>
        <dsp:cNvPr id="0" name=""/>
        <dsp:cNvSpPr/>
      </dsp:nvSpPr>
      <dsp:spPr>
        <a:xfrm>
          <a:off x="5063579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Franklin</a:t>
          </a:r>
        </a:p>
      </dsp:txBody>
      <dsp:txXfrm>
        <a:off x="5063579" y="164173"/>
        <a:ext cx="757495" cy="505008"/>
      </dsp:txXfrm>
    </dsp:sp>
    <dsp:sp modelId="{F428C9F9-DFB6-483E-B704-AB99B782F923}">
      <dsp:nvSpPr>
        <dsp:cNvPr id="0" name=""/>
        <dsp:cNvSpPr/>
      </dsp:nvSpPr>
      <dsp:spPr>
        <a:xfrm>
          <a:off x="6076183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Freddy</a:t>
          </a:r>
        </a:p>
      </dsp:txBody>
      <dsp:txXfrm>
        <a:off x="6076183" y="164173"/>
        <a:ext cx="757495" cy="505008"/>
      </dsp:txXfrm>
    </dsp:sp>
    <dsp:sp modelId="{46DC9634-401D-4FB0-923B-5080C5AC44F3}">
      <dsp:nvSpPr>
        <dsp:cNvPr id="0" name=""/>
        <dsp:cNvSpPr/>
      </dsp:nvSpPr>
      <dsp:spPr>
        <a:xfrm>
          <a:off x="7088788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Gary</a:t>
          </a:r>
        </a:p>
      </dsp:txBody>
      <dsp:txXfrm>
        <a:off x="7088788" y="164173"/>
        <a:ext cx="757495" cy="505008"/>
      </dsp:txXfrm>
    </dsp:sp>
    <dsp:sp modelId="{BEB98F74-0BF0-4E26-A9FD-F85868120439}">
      <dsp:nvSpPr>
        <dsp:cNvPr id="0" name=""/>
        <dsp:cNvSpPr/>
      </dsp:nvSpPr>
      <dsp:spPr>
        <a:xfrm>
          <a:off x="8101392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Gilbert</a:t>
          </a:r>
        </a:p>
      </dsp:txBody>
      <dsp:txXfrm>
        <a:off x="8101392" y="164173"/>
        <a:ext cx="757495" cy="505008"/>
      </dsp:txXfrm>
    </dsp:sp>
    <dsp:sp modelId="{3592B353-BDFD-4710-8F17-B627D833EB83}">
      <dsp:nvSpPr>
        <dsp:cNvPr id="0" name=""/>
        <dsp:cNvSpPr/>
      </dsp:nvSpPr>
      <dsp:spPr>
        <a:xfrm>
          <a:off x="9113997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Harry</a:t>
          </a:r>
        </a:p>
      </dsp:txBody>
      <dsp:txXfrm>
        <a:off x="9113997" y="164173"/>
        <a:ext cx="757495" cy="505008"/>
      </dsp:txXfrm>
    </dsp:sp>
    <dsp:sp modelId="{C3DD0B59-1387-44AE-94DF-4B4210FCF032}">
      <dsp:nvSpPr>
        <dsp:cNvPr id="0" name=""/>
        <dsp:cNvSpPr/>
      </dsp:nvSpPr>
      <dsp:spPr>
        <a:xfrm>
          <a:off x="10126601" y="164173"/>
          <a:ext cx="757495" cy="5050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John</a:t>
          </a:r>
        </a:p>
      </dsp:txBody>
      <dsp:txXfrm>
        <a:off x="10126601" y="164173"/>
        <a:ext cx="757495" cy="505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58D81-8AB8-4A08-9877-FBD842D07B4F}">
      <dsp:nvSpPr>
        <dsp:cNvPr id="0" name=""/>
        <dsp:cNvSpPr/>
      </dsp:nvSpPr>
      <dsp:spPr>
        <a:xfrm>
          <a:off x="605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Bobby</a:t>
          </a:r>
        </a:p>
      </dsp:txBody>
      <dsp:txXfrm>
        <a:off x="605" y="228563"/>
        <a:ext cx="822951" cy="548647"/>
      </dsp:txXfrm>
    </dsp:sp>
    <dsp:sp modelId="{E96617BA-6C00-4F6B-A5EE-27B322E98DEA}">
      <dsp:nvSpPr>
        <dsp:cNvPr id="0" name=""/>
        <dsp:cNvSpPr/>
      </dsp:nvSpPr>
      <dsp:spPr>
        <a:xfrm>
          <a:off x="1100709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Anne</a:t>
          </a:r>
        </a:p>
      </dsp:txBody>
      <dsp:txXfrm>
        <a:off x="1100709" y="228563"/>
        <a:ext cx="822951" cy="548647"/>
      </dsp:txXfrm>
    </dsp:sp>
    <dsp:sp modelId="{2FB6B87C-37BC-4BB9-8502-2DE722D12F46}">
      <dsp:nvSpPr>
        <dsp:cNvPr id="0" name=""/>
        <dsp:cNvSpPr/>
      </dsp:nvSpPr>
      <dsp:spPr>
        <a:xfrm>
          <a:off x="2200814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Gilbert</a:t>
          </a:r>
        </a:p>
      </dsp:txBody>
      <dsp:txXfrm>
        <a:off x="2200814" y="228563"/>
        <a:ext cx="822951" cy="548647"/>
      </dsp:txXfrm>
    </dsp:sp>
    <dsp:sp modelId="{BF6377F5-7010-4F60-A349-BA82572F3B1A}">
      <dsp:nvSpPr>
        <dsp:cNvPr id="0" name=""/>
        <dsp:cNvSpPr/>
      </dsp:nvSpPr>
      <dsp:spPr>
        <a:xfrm>
          <a:off x="3300918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Freddy</a:t>
          </a:r>
        </a:p>
      </dsp:txBody>
      <dsp:txXfrm>
        <a:off x="3300918" y="228563"/>
        <a:ext cx="822951" cy="548647"/>
      </dsp:txXfrm>
    </dsp:sp>
    <dsp:sp modelId="{E73E5CE7-D14F-43DF-ACEA-13C33469FD57}">
      <dsp:nvSpPr>
        <dsp:cNvPr id="0" name=""/>
        <dsp:cNvSpPr/>
      </dsp:nvSpPr>
      <dsp:spPr>
        <a:xfrm>
          <a:off x="4401023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John</a:t>
          </a:r>
        </a:p>
      </dsp:txBody>
      <dsp:txXfrm>
        <a:off x="4401023" y="228563"/>
        <a:ext cx="822951" cy="548647"/>
      </dsp:txXfrm>
    </dsp:sp>
    <dsp:sp modelId="{48606E9A-3A7B-4DA3-A8D2-93820A252793}">
      <dsp:nvSpPr>
        <dsp:cNvPr id="0" name=""/>
        <dsp:cNvSpPr/>
      </dsp:nvSpPr>
      <dsp:spPr>
        <a:xfrm>
          <a:off x="5501127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Franklin</a:t>
          </a:r>
        </a:p>
      </dsp:txBody>
      <dsp:txXfrm>
        <a:off x="5501127" y="228563"/>
        <a:ext cx="822951" cy="548647"/>
      </dsp:txXfrm>
    </dsp:sp>
    <dsp:sp modelId="{F428C9F9-DFB6-483E-B704-AB99B782F923}">
      <dsp:nvSpPr>
        <dsp:cNvPr id="0" name=""/>
        <dsp:cNvSpPr/>
      </dsp:nvSpPr>
      <dsp:spPr>
        <a:xfrm>
          <a:off x="6601232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Gary</a:t>
          </a:r>
        </a:p>
      </dsp:txBody>
      <dsp:txXfrm>
        <a:off x="6601232" y="228563"/>
        <a:ext cx="822951" cy="548647"/>
      </dsp:txXfrm>
    </dsp:sp>
    <dsp:sp modelId="{46DC9634-401D-4FB0-923B-5080C5AC44F3}">
      <dsp:nvSpPr>
        <dsp:cNvPr id="0" name=""/>
        <dsp:cNvSpPr/>
      </dsp:nvSpPr>
      <dsp:spPr>
        <a:xfrm>
          <a:off x="770133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Harry</a:t>
          </a:r>
        </a:p>
      </dsp:txBody>
      <dsp:txXfrm>
        <a:off x="7701336" y="228563"/>
        <a:ext cx="822951" cy="548647"/>
      </dsp:txXfrm>
    </dsp:sp>
    <dsp:sp modelId="{BEB98F74-0BF0-4E26-A9FD-F85868120439}">
      <dsp:nvSpPr>
        <dsp:cNvPr id="0" name=""/>
        <dsp:cNvSpPr/>
      </dsp:nvSpPr>
      <dsp:spPr>
        <a:xfrm>
          <a:off x="8801441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Diane</a:t>
          </a:r>
        </a:p>
      </dsp:txBody>
      <dsp:txXfrm>
        <a:off x="8801441" y="228563"/>
        <a:ext cx="822951" cy="548647"/>
      </dsp:txXfrm>
    </dsp:sp>
    <dsp:sp modelId="{3592B353-BDFD-4710-8F17-B627D833EB83}">
      <dsp:nvSpPr>
        <dsp:cNvPr id="0" name=""/>
        <dsp:cNvSpPr/>
      </dsp:nvSpPr>
      <dsp:spPr>
        <a:xfrm>
          <a:off x="9901546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Chad </a:t>
          </a:r>
        </a:p>
      </dsp:txBody>
      <dsp:txXfrm>
        <a:off x="9901546" y="228563"/>
        <a:ext cx="822951" cy="548647"/>
      </dsp:txXfrm>
    </dsp:sp>
    <dsp:sp modelId="{C3DD0B59-1387-44AE-94DF-4B4210FCF032}">
      <dsp:nvSpPr>
        <dsp:cNvPr id="0" name=""/>
        <dsp:cNvSpPr/>
      </dsp:nvSpPr>
      <dsp:spPr>
        <a:xfrm>
          <a:off x="11001650" y="228563"/>
          <a:ext cx="822951" cy="548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Albert</a:t>
          </a:r>
        </a:p>
      </dsp:txBody>
      <dsp:txXfrm>
        <a:off x="11001650" y="228563"/>
        <a:ext cx="822951" cy="548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689D3-0E75-42EE-B37D-B4B099BBEDE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7B5BF-4DD0-49F7-A4C5-9C1B5D77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2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Created by Greg Duffley and Warren Peterson on 1/8/2022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81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58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79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8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31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12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93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99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2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49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36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4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76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86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d1a1d33e5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Slide Created by Greg Duffley on 1/9/2022</a:t>
            </a:r>
            <a:endParaRPr dirty="0"/>
          </a:p>
        </p:txBody>
      </p:sp>
      <p:sp>
        <p:nvSpPr>
          <p:cNvPr id="2582" name="Google Shape;2582;gd1a1d33e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d1a1d33e57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Greg Duffley on 1/9/2022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0" name="Google Shape;2590;gd1a1d33e5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d1a1d33e5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Slide Created by Greg Duffley on 1/9/2022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gd1a1d33e5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8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28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0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7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55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34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Created by Warren Peterson on 1/8/2022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B5BF-4DD0-49F7-A4C5-9C1B5D7765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8761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760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9250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jfif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notesSlide" Target="../notesSlides/notesSlide10.xml"/><Relationship Id="rId7" Type="http://schemas.openxmlformats.org/officeDocument/2006/relationships/diagramQuickStyle" Target="../diagrams/quickStyl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.jpe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1.jpe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notesSlide" Target="../notesSlides/notesSlide12.xml"/><Relationship Id="rId7" Type="http://schemas.openxmlformats.org/officeDocument/2006/relationships/diagramQuickStyle" Target="../diagrams/quickStyl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.jpe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notesSlide" Target="../notesSlides/notesSlide13.xml"/><Relationship Id="rId7" Type="http://schemas.openxmlformats.org/officeDocument/2006/relationships/diagramQuickStyle" Target="../diagrams/quickStyl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.jpe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notesSlide" Target="../notesSlides/notesSlide14.xml"/><Relationship Id="rId7" Type="http://schemas.openxmlformats.org/officeDocument/2006/relationships/diagramQuickStyle" Target="../diagrams/quickStyl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1.jpeg"/><Relationship Id="rId9" Type="http://schemas.microsoft.com/office/2007/relationships/diagramDrawing" Target="../diagrams/drawing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notesSlide" Target="../notesSlides/notesSlide15.xml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1.jpeg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13" Type="http://schemas.openxmlformats.org/officeDocument/2006/relationships/diagramColors" Target="../diagrams/colors17.xml"/><Relationship Id="rId3" Type="http://schemas.openxmlformats.org/officeDocument/2006/relationships/notesSlide" Target="../notesSlides/notesSlide16.xml"/><Relationship Id="rId7" Type="http://schemas.openxmlformats.org/officeDocument/2006/relationships/diagramQuickStyle" Target="../diagrams/quickStyle16.xml"/><Relationship Id="rId12" Type="http://schemas.openxmlformats.org/officeDocument/2006/relationships/diagramQuickStyle" Target="../diagrams/quickStyl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diagramLayout" Target="../diagrams/layout16.xml"/><Relationship Id="rId11" Type="http://schemas.openxmlformats.org/officeDocument/2006/relationships/diagramLayout" Target="../diagrams/layout17.xml"/><Relationship Id="rId5" Type="http://schemas.openxmlformats.org/officeDocument/2006/relationships/diagramData" Target="../diagrams/data16.xml"/><Relationship Id="rId10" Type="http://schemas.openxmlformats.org/officeDocument/2006/relationships/diagramData" Target="../diagrams/data17.xml"/><Relationship Id="rId4" Type="http://schemas.openxmlformats.org/officeDocument/2006/relationships/image" Target="../media/image1.jpeg"/><Relationship Id="rId9" Type="http://schemas.microsoft.com/office/2007/relationships/diagramDrawing" Target="../diagrams/drawing16.xml"/><Relationship Id="rId14" Type="http://schemas.microsoft.com/office/2007/relationships/diagramDrawing" Target="../diagrams/drawing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13" Type="http://schemas.openxmlformats.org/officeDocument/2006/relationships/diagramColors" Target="../diagrams/colors19.xml"/><Relationship Id="rId3" Type="http://schemas.openxmlformats.org/officeDocument/2006/relationships/notesSlide" Target="../notesSlides/notesSlide17.xml"/><Relationship Id="rId7" Type="http://schemas.openxmlformats.org/officeDocument/2006/relationships/diagramQuickStyle" Target="../diagrams/quickStyle18.xml"/><Relationship Id="rId12" Type="http://schemas.openxmlformats.org/officeDocument/2006/relationships/diagramQuickStyle" Target="../diagrams/quickStyl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diagramLayout" Target="../diagrams/layout18.xml"/><Relationship Id="rId11" Type="http://schemas.openxmlformats.org/officeDocument/2006/relationships/diagramLayout" Target="../diagrams/layout19.xml"/><Relationship Id="rId5" Type="http://schemas.openxmlformats.org/officeDocument/2006/relationships/diagramData" Target="../diagrams/data18.xml"/><Relationship Id="rId10" Type="http://schemas.openxmlformats.org/officeDocument/2006/relationships/diagramData" Target="../diagrams/data19.xml"/><Relationship Id="rId4" Type="http://schemas.openxmlformats.org/officeDocument/2006/relationships/image" Target="../media/image1.jpeg"/><Relationship Id="rId9" Type="http://schemas.microsoft.com/office/2007/relationships/diagramDrawing" Target="../diagrams/drawing18.xml"/><Relationship Id="rId14" Type="http://schemas.microsoft.com/office/2007/relationships/diagramDrawing" Target="../diagrams/drawing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13" Type="http://schemas.openxmlformats.org/officeDocument/2006/relationships/diagramColors" Target="../diagrams/colors21.xml"/><Relationship Id="rId3" Type="http://schemas.openxmlformats.org/officeDocument/2006/relationships/notesSlide" Target="../notesSlides/notesSlide18.xml"/><Relationship Id="rId7" Type="http://schemas.openxmlformats.org/officeDocument/2006/relationships/diagramQuickStyle" Target="../diagrams/quickStyle20.xml"/><Relationship Id="rId12" Type="http://schemas.openxmlformats.org/officeDocument/2006/relationships/diagramQuickStyle" Target="../diagrams/quickStyl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diagramLayout" Target="../diagrams/layout20.xml"/><Relationship Id="rId11" Type="http://schemas.openxmlformats.org/officeDocument/2006/relationships/diagramLayout" Target="../diagrams/layout21.xml"/><Relationship Id="rId5" Type="http://schemas.openxmlformats.org/officeDocument/2006/relationships/diagramData" Target="../diagrams/data20.xml"/><Relationship Id="rId10" Type="http://schemas.openxmlformats.org/officeDocument/2006/relationships/diagramData" Target="../diagrams/data21.xml"/><Relationship Id="rId4" Type="http://schemas.openxmlformats.org/officeDocument/2006/relationships/image" Target="../media/image1.jpeg"/><Relationship Id="rId9" Type="http://schemas.microsoft.com/office/2007/relationships/diagramDrawing" Target="../diagrams/drawing20.xml"/><Relationship Id="rId14" Type="http://schemas.microsoft.com/office/2007/relationships/diagramDrawing" Target="../diagrams/drawing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13" Type="http://schemas.openxmlformats.org/officeDocument/2006/relationships/diagramColors" Target="../diagrams/colors23.xml"/><Relationship Id="rId3" Type="http://schemas.openxmlformats.org/officeDocument/2006/relationships/notesSlide" Target="../notesSlides/notesSlide19.xml"/><Relationship Id="rId7" Type="http://schemas.openxmlformats.org/officeDocument/2006/relationships/diagramQuickStyle" Target="../diagrams/quickStyle22.xml"/><Relationship Id="rId12" Type="http://schemas.openxmlformats.org/officeDocument/2006/relationships/diagramQuickStyle" Target="../diagrams/quickStyl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diagramLayout" Target="../diagrams/layout22.xml"/><Relationship Id="rId11" Type="http://schemas.openxmlformats.org/officeDocument/2006/relationships/diagramLayout" Target="../diagrams/layout23.xml"/><Relationship Id="rId5" Type="http://schemas.openxmlformats.org/officeDocument/2006/relationships/diagramData" Target="../diagrams/data22.xml"/><Relationship Id="rId10" Type="http://schemas.openxmlformats.org/officeDocument/2006/relationships/diagramData" Target="../diagrams/data23.xml"/><Relationship Id="rId4" Type="http://schemas.openxmlformats.org/officeDocument/2006/relationships/image" Target="../media/image1.jpeg"/><Relationship Id="rId9" Type="http://schemas.microsoft.com/office/2007/relationships/diagramDrawing" Target="../diagrams/drawing22.xml"/><Relationship Id="rId14" Type="http://schemas.microsoft.com/office/2007/relationships/diagramDrawing" Target="../diagrams/drawing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13" Type="http://schemas.openxmlformats.org/officeDocument/2006/relationships/diagramColors" Target="../diagrams/colors25.xml"/><Relationship Id="rId3" Type="http://schemas.openxmlformats.org/officeDocument/2006/relationships/notesSlide" Target="../notesSlides/notesSlide20.xml"/><Relationship Id="rId7" Type="http://schemas.openxmlformats.org/officeDocument/2006/relationships/diagramQuickStyle" Target="../diagrams/quickStyle24.xml"/><Relationship Id="rId12" Type="http://schemas.openxmlformats.org/officeDocument/2006/relationships/diagramQuickStyle" Target="../diagrams/quickStyl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diagramLayout" Target="../diagrams/layout24.xml"/><Relationship Id="rId11" Type="http://schemas.openxmlformats.org/officeDocument/2006/relationships/diagramLayout" Target="../diagrams/layout25.xml"/><Relationship Id="rId5" Type="http://schemas.openxmlformats.org/officeDocument/2006/relationships/diagramData" Target="../diagrams/data24.xml"/><Relationship Id="rId10" Type="http://schemas.openxmlformats.org/officeDocument/2006/relationships/diagramData" Target="../diagrams/data25.xml"/><Relationship Id="rId4" Type="http://schemas.openxmlformats.org/officeDocument/2006/relationships/image" Target="../media/image1.jpeg"/><Relationship Id="rId9" Type="http://schemas.microsoft.com/office/2007/relationships/diagramDrawing" Target="../diagrams/drawing24.xml"/><Relationship Id="rId14" Type="http://schemas.microsoft.com/office/2007/relationships/diagramDrawing" Target="../diagrams/drawing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13" Type="http://schemas.openxmlformats.org/officeDocument/2006/relationships/diagramColors" Target="../diagrams/colors27.xml"/><Relationship Id="rId3" Type="http://schemas.openxmlformats.org/officeDocument/2006/relationships/notesSlide" Target="../notesSlides/notesSlide21.xml"/><Relationship Id="rId7" Type="http://schemas.openxmlformats.org/officeDocument/2006/relationships/diagramQuickStyle" Target="../diagrams/quickStyle26.xml"/><Relationship Id="rId12" Type="http://schemas.openxmlformats.org/officeDocument/2006/relationships/diagramQuickStyle" Target="../diagrams/quickStyl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diagramLayout" Target="../diagrams/layout26.xml"/><Relationship Id="rId11" Type="http://schemas.openxmlformats.org/officeDocument/2006/relationships/diagramLayout" Target="../diagrams/layout27.xml"/><Relationship Id="rId5" Type="http://schemas.openxmlformats.org/officeDocument/2006/relationships/diagramData" Target="../diagrams/data26.xml"/><Relationship Id="rId10" Type="http://schemas.openxmlformats.org/officeDocument/2006/relationships/diagramData" Target="../diagrams/data27.xml"/><Relationship Id="rId4" Type="http://schemas.openxmlformats.org/officeDocument/2006/relationships/image" Target="../media/image1.jpeg"/><Relationship Id="rId9" Type="http://schemas.microsoft.com/office/2007/relationships/diagramDrawing" Target="../diagrams/drawing26.xml"/><Relationship Id="rId14" Type="http://schemas.microsoft.com/office/2007/relationships/diagramDrawing" Target="../diagrams/drawing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13" Type="http://schemas.openxmlformats.org/officeDocument/2006/relationships/diagramColors" Target="../diagrams/colors29.xml"/><Relationship Id="rId3" Type="http://schemas.openxmlformats.org/officeDocument/2006/relationships/notesSlide" Target="../notesSlides/notesSlide22.xml"/><Relationship Id="rId7" Type="http://schemas.openxmlformats.org/officeDocument/2006/relationships/diagramQuickStyle" Target="../diagrams/quickStyle28.xml"/><Relationship Id="rId12" Type="http://schemas.openxmlformats.org/officeDocument/2006/relationships/diagramQuickStyle" Target="../diagrams/quickStyl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diagramLayout" Target="../diagrams/layout28.xml"/><Relationship Id="rId11" Type="http://schemas.openxmlformats.org/officeDocument/2006/relationships/diagramLayout" Target="../diagrams/layout29.xml"/><Relationship Id="rId5" Type="http://schemas.openxmlformats.org/officeDocument/2006/relationships/diagramData" Target="../diagrams/data28.xml"/><Relationship Id="rId10" Type="http://schemas.openxmlformats.org/officeDocument/2006/relationships/diagramData" Target="../diagrams/data29.xml"/><Relationship Id="rId4" Type="http://schemas.openxmlformats.org/officeDocument/2006/relationships/image" Target="../media/image1.jpeg"/><Relationship Id="rId9" Type="http://schemas.microsoft.com/office/2007/relationships/diagramDrawing" Target="../diagrams/drawing28.xml"/><Relationship Id="rId14" Type="http://schemas.microsoft.com/office/2007/relationships/diagramDrawing" Target="../diagrams/drawing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13" Type="http://schemas.openxmlformats.org/officeDocument/2006/relationships/diagramColors" Target="../diagrams/colors31.xml"/><Relationship Id="rId3" Type="http://schemas.openxmlformats.org/officeDocument/2006/relationships/notesSlide" Target="../notesSlides/notesSlide23.xml"/><Relationship Id="rId7" Type="http://schemas.openxmlformats.org/officeDocument/2006/relationships/diagramQuickStyle" Target="../diagrams/quickStyle30.xml"/><Relationship Id="rId12" Type="http://schemas.openxmlformats.org/officeDocument/2006/relationships/diagramQuickStyle" Target="../diagrams/quickStyl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diagramLayout" Target="../diagrams/layout30.xml"/><Relationship Id="rId11" Type="http://schemas.openxmlformats.org/officeDocument/2006/relationships/diagramLayout" Target="../diagrams/layout31.xml"/><Relationship Id="rId5" Type="http://schemas.openxmlformats.org/officeDocument/2006/relationships/diagramData" Target="../diagrams/data30.xml"/><Relationship Id="rId10" Type="http://schemas.openxmlformats.org/officeDocument/2006/relationships/diagramData" Target="../diagrams/data31.xml"/><Relationship Id="rId4" Type="http://schemas.openxmlformats.org/officeDocument/2006/relationships/image" Target="../media/image1.jpeg"/><Relationship Id="rId9" Type="http://schemas.microsoft.com/office/2007/relationships/diagramDrawing" Target="../diagrams/drawing30.xml"/><Relationship Id="rId14" Type="http://schemas.microsoft.com/office/2007/relationships/diagramDrawing" Target="../diagrams/drawing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notesSlide" Target="../notesSlides/notesSlide3.xml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notesSlide" Target="../notesSlides/notesSlide4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.jpe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notesSlide" Target="../notesSlides/notesSlide6.xml"/><Relationship Id="rId7" Type="http://schemas.openxmlformats.org/officeDocument/2006/relationships/diagramQuickStyle" Target="../diagrams/quickStyl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.jpe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notesSlide" Target="../notesSlides/notesSlide7.xml"/><Relationship Id="rId7" Type="http://schemas.openxmlformats.org/officeDocument/2006/relationships/diagramQuickStyle" Target="../diagrams/quickStyl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.jpe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notesSlide" Target="../notesSlides/notesSlide8.xml"/><Relationship Id="rId7" Type="http://schemas.openxmlformats.org/officeDocument/2006/relationships/diagramQuickStyle" Target="../diagrams/quickStyl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.jpe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notesSlide" Target="../notesSlides/notesSlide9.xml"/><Relationship Id="rId7" Type="http://schemas.openxmlformats.org/officeDocument/2006/relationships/diagramQuickStyle" Target="../diagrams/quickStyl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.jpeg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88" y="1704614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Bucket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Sir Gregory Duffley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Sir Warren Peterson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CST-201 1/7/2022</a:t>
            </a:r>
          </a:p>
        </p:txBody>
      </p:sp>
      <p:pic>
        <p:nvPicPr>
          <p:cNvPr id="5" name="Picture 4" descr="Chart, icon, funnel chart&#10;&#10;Description automatically generated">
            <a:extLst>
              <a:ext uri="{FF2B5EF4-FFF2-40B4-BE49-F238E27FC236}">
                <a16:creationId xmlns:a16="http://schemas.microsoft.com/office/drawing/2014/main" id="{19305F12-52C1-494A-9D5A-425519024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363" y="1578335"/>
            <a:ext cx="1592594" cy="16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363084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arr[8] to bucket[3]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9249179" y="1428803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Freddy</a:t>
              </a:r>
              <a:endParaRPr lang="en-US" sz="1600" kern="12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63" y="553248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92" y="5464714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52" y="5464714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8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7" y="3863526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7" y="3863526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8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7" y="4264430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7" y="4264430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63" y="473683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92" y="4669063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52" y="4669063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D005578-46B2-48D8-A92C-0AEC7F22EBA6}"/>
              </a:ext>
            </a:extLst>
          </p:cNvPr>
          <p:cNvSpPr/>
          <p:nvPr/>
        </p:nvSpPr>
        <p:spPr>
          <a:xfrm>
            <a:off x="1108363" y="313698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FB780F-3407-4D9A-93AF-C59D37AD041B}"/>
              </a:ext>
            </a:extLst>
          </p:cNvPr>
          <p:cNvGrpSpPr/>
          <p:nvPr/>
        </p:nvGrpSpPr>
        <p:grpSpPr>
          <a:xfrm>
            <a:off x="1699892" y="3069213"/>
            <a:ext cx="822960" cy="365760"/>
            <a:chOff x="605" y="228563"/>
            <a:chExt cx="822951" cy="54864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8610B7-362C-464B-8EFF-E7DB753DCAB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D1D93B-3AE2-40BB-ADD4-271AD7DBEA48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Diane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F1B93-98A2-4422-B812-786377AE6065}"/>
              </a:ext>
            </a:extLst>
          </p:cNvPr>
          <p:cNvGrpSpPr/>
          <p:nvPr/>
        </p:nvGrpSpPr>
        <p:grpSpPr>
          <a:xfrm>
            <a:off x="2522852" y="3069213"/>
            <a:ext cx="822960" cy="365760"/>
            <a:chOff x="605" y="228563"/>
            <a:chExt cx="822951" cy="54864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0307E-3F75-4C26-B9CE-DE91E8BC5A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18D815-9610-4C56-926B-1308FC0FE3C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1E00450-20EB-4183-9F9E-94B2745B3BC2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7B15C0D-33D4-4AD4-AE29-347ECC720E2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07640D4-C0E3-405A-8933-A60536A4892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38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874338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arr[9] to bucket[2]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10382654" y="1450365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Freddy</a:t>
              </a:r>
              <a:endParaRPr lang="en-US" sz="1600" kern="12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63" y="553248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92" y="5464714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52" y="5464714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8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7" y="3863526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7" y="3863526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8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7" y="4264430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7" y="4264430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63" y="473683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92" y="4669063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52" y="4669063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D005578-46B2-48D8-A92C-0AEC7F22EBA6}"/>
              </a:ext>
            </a:extLst>
          </p:cNvPr>
          <p:cNvSpPr/>
          <p:nvPr/>
        </p:nvSpPr>
        <p:spPr>
          <a:xfrm>
            <a:off x="1108363" y="313698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FB780F-3407-4D9A-93AF-C59D37AD041B}"/>
              </a:ext>
            </a:extLst>
          </p:cNvPr>
          <p:cNvGrpSpPr/>
          <p:nvPr/>
        </p:nvGrpSpPr>
        <p:grpSpPr>
          <a:xfrm>
            <a:off x="1699892" y="3069213"/>
            <a:ext cx="822960" cy="365760"/>
            <a:chOff x="605" y="228563"/>
            <a:chExt cx="822951" cy="54864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8610B7-362C-464B-8EFF-E7DB753DCAB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D1D93B-3AE2-40BB-ADD4-271AD7DBEA48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Diane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F1B93-98A2-4422-B812-786377AE6065}"/>
              </a:ext>
            </a:extLst>
          </p:cNvPr>
          <p:cNvGrpSpPr/>
          <p:nvPr/>
        </p:nvGrpSpPr>
        <p:grpSpPr>
          <a:xfrm>
            <a:off x="2522852" y="3069213"/>
            <a:ext cx="822960" cy="365760"/>
            <a:chOff x="605" y="228563"/>
            <a:chExt cx="822951" cy="54864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0307E-3F75-4C26-B9CE-DE91E8BC5A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18D815-9610-4C56-926B-1308FC0FE3C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7F5CCF90-3DD7-45FC-AA17-23A6F0A56ABC}"/>
              </a:ext>
            </a:extLst>
          </p:cNvPr>
          <p:cNvSpPr/>
          <p:nvPr/>
        </p:nvSpPr>
        <p:spPr>
          <a:xfrm>
            <a:off x="1108363" y="273126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115CF7B-55F1-4767-8F7B-4B4813882C03}"/>
              </a:ext>
            </a:extLst>
          </p:cNvPr>
          <p:cNvGrpSpPr/>
          <p:nvPr/>
        </p:nvGrpSpPr>
        <p:grpSpPr>
          <a:xfrm>
            <a:off x="1699892" y="2663485"/>
            <a:ext cx="822960" cy="365760"/>
            <a:chOff x="605" y="228563"/>
            <a:chExt cx="822951" cy="548647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AA1E08-2E11-4151-AA85-D5331962EF56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D5B6053-3F68-437A-A998-DE5B9F9B636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Chad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CAEDBB-11E6-4157-9021-34F9D1669766}"/>
              </a:ext>
            </a:extLst>
          </p:cNvPr>
          <p:cNvGrpSpPr/>
          <p:nvPr/>
        </p:nvGrpSpPr>
        <p:grpSpPr>
          <a:xfrm>
            <a:off x="2522852" y="2663485"/>
            <a:ext cx="822960" cy="365760"/>
            <a:chOff x="605" y="228563"/>
            <a:chExt cx="822951" cy="548647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E2487D2-3050-45AE-9B18-D5751CB4840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F9568A-D00D-4F4F-9853-FA902942065B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3BFD7F5-202B-4CA0-992A-FE552103D434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ABB7521-F266-447F-9207-E1BB4694589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B339D0-3887-4A7C-A04F-52976C9DBB3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34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584079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arr[10] to bucket[0]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11468504" y="1428803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Freddy</a:t>
              </a:r>
              <a:endParaRPr lang="en-US" sz="1600" kern="12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63" y="553248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92" y="5464714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52" y="5464714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8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7" y="3863526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7" y="3863526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8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7" y="4264430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7" y="4264430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63" y="473683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92" y="4669063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52" y="4669063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D005578-46B2-48D8-A92C-0AEC7F22EBA6}"/>
              </a:ext>
            </a:extLst>
          </p:cNvPr>
          <p:cNvSpPr/>
          <p:nvPr/>
        </p:nvSpPr>
        <p:spPr>
          <a:xfrm>
            <a:off x="1108363" y="313698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FB780F-3407-4D9A-93AF-C59D37AD041B}"/>
              </a:ext>
            </a:extLst>
          </p:cNvPr>
          <p:cNvGrpSpPr/>
          <p:nvPr/>
        </p:nvGrpSpPr>
        <p:grpSpPr>
          <a:xfrm>
            <a:off x="1699892" y="3069213"/>
            <a:ext cx="822960" cy="365760"/>
            <a:chOff x="605" y="228563"/>
            <a:chExt cx="822951" cy="54864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8610B7-362C-464B-8EFF-E7DB753DCAB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D1D93B-3AE2-40BB-ADD4-271AD7DBEA48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Diane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F1B93-98A2-4422-B812-786377AE6065}"/>
              </a:ext>
            </a:extLst>
          </p:cNvPr>
          <p:cNvGrpSpPr/>
          <p:nvPr/>
        </p:nvGrpSpPr>
        <p:grpSpPr>
          <a:xfrm>
            <a:off x="2522852" y="3069213"/>
            <a:ext cx="822960" cy="365760"/>
            <a:chOff x="605" y="228563"/>
            <a:chExt cx="822951" cy="54864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0307E-3F75-4C26-B9CE-DE91E8BC5A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18D815-9610-4C56-926B-1308FC0FE3C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7F5CCF90-3DD7-45FC-AA17-23A6F0A56ABC}"/>
              </a:ext>
            </a:extLst>
          </p:cNvPr>
          <p:cNvSpPr/>
          <p:nvPr/>
        </p:nvSpPr>
        <p:spPr>
          <a:xfrm>
            <a:off x="1108363" y="273126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115CF7B-55F1-4767-8F7B-4B4813882C03}"/>
              </a:ext>
            </a:extLst>
          </p:cNvPr>
          <p:cNvGrpSpPr/>
          <p:nvPr/>
        </p:nvGrpSpPr>
        <p:grpSpPr>
          <a:xfrm>
            <a:off x="1699892" y="2663485"/>
            <a:ext cx="822960" cy="365760"/>
            <a:chOff x="605" y="228563"/>
            <a:chExt cx="822951" cy="548647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AA1E08-2E11-4151-AA85-D5331962EF56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D5B6053-3F68-437A-A998-DE5B9F9B636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Chad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CAEDBB-11E6-4157-9021-34F9D1669766}"/>
              </a:ext>
            </a:extLst>
          </p:cNvPr>
          <p:cNvGrpSpPr/>
          <p:nvPr/>
        </p:nvGrpSpPr>
        <p:grpSpPr>
          <a:xfrm>
            <a:off x="2522852" y="2663485"/>
            <a:ext cx="822960" cy="365760"/>
            <a:chOff x="605" y="228563"/>
            <a:chExt cx="822951" cy="548647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E2487D2-3050-45AE-9B18-D5751CB4840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F9568A-D00D-4F4F-9853-FA902942065B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CC2A07E2-3A57-4F57-9A25-37F3C291FDA4}"/>
              </a:ext>
            </a:extLst>
          </p:cNvPr>
          <p:cNvSpPr/>
          <p:nvPr/>
        </p:nvSpPr>
        <p:spPr>
          <a:xfrm>
            <a:off x="3113103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54981-63C5-4CA9-81DF-D8224FFE3478}"/>
              </a:ext>
            </a:extLst>
          </p:cNvPr>
          <p:cNvGrpSpPr/>
          <p:nvPr/>
        </p:nvGrpSpPr>
        <p:grpSpPr>
          <a:xfrm>
            <a:off x="3692577" y="1851496"/>
            <a:ext cx="822960" cy="365760"/>
            <a:chOff x="605" y="228563"/>
            <a:chExt cx="822951" cy="54864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843FCFC-3302-44DF-8C34-E0D271A68EA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AA3550-2571-4229-866A-C3100DB5CF7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Albert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F32872-B960-43DA-AC8F-6D224CDDF028}"/>
              </a:ext>
            </a:extLst>
          </p:cNvPr>
          <p:cNvGrpSpPr/>
          <p:nvPr/>
        </p:nvGrpSpPr>
        <p:grpSpPr>
          <a:xfrm>
            <a:off x="4515537" y="1851496"/>
            <a:ext cx="822960" cy="365760"/>
            <a:chOff x="605" y="228563"/>
            <a:chExt cx="822951" cy="54864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447257-8FD0-4862-9DFE-0A0C621EF11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F531150-505C-4B31-B1C9-7311AA90F0B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559229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901D42A-8295-4C51-BDB7-CE27F9B07320}"/>
              </a:ext>
            </a:extLst>
          </p:cNvPr>
          <p:cNvSpPr txBox="1"/>
          <p:nvPr/>
        </p:nvSpPr>
        <p:spPr>
          <a:xfrm>
            <a:off x="6774513" y="2437900"/>
            <a:ext cx="3788712" cy="13281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dirty="0"/>
              <a:t>Now sort each bucket using insertion sort</a:t>
            </a:r>
            <a:endParaRPr lang="en-US" sz="2800" kern="1200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Freddy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63" y="553248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92" y="5464714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52" y="5464714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8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7" y="3863526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7" y="3863526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8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7" y="4264430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7" y="4264430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63" y="473683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92" y="4669063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52" y="4669063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D005578-46B2-48D8-A92C-0AEC7F22EBA6}"/>
              </a:ext>
            </a:extLst>
          </p:cNvPr>
          <p:cNvSpPr/>
          <p:nvPr/>
        </p:nvSpPr>
        <p:spPr>
          <a:xfrm>
            <a:off x="1108363" y="313698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FB780F-3407-4D9A-93AF-C59D37AD041B}"/>
              </a:ext>
            </a:extLst>
          </p:cNvPr>
          <p:cNvGrpSpPr/>
          <p:nvPr/>
        </p:nvGrpSpPr>
        <p:grpSpPr>
          <a:xfrm>
            <a:off x="1699892" y="3069213"/>
            <a:ext cx="822960" cy="365760"/>
            <a:chOff x="605" y="228563"/>
            <a:chExt cx="822951" cy="54864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8610B7-362C-464B-8EFF-E7DB753DCAB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D1D93B-3AE2-40BB-ADD4-271AD7DBEA48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Diane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F1B93-98A2-4422-B812-786377AE6065}"/>
              </a:ext>
            </a:extLst>
          </p:cNvPr>
          <p:cNvGrpSpPr/>
          <p:nvPr/>
        </p:nvGrpSpPr>
        <p:grpSpPr>
          <a:xfrm>
            <a:off x="2522852" y="3069213"/>
            <a:ext cx="822960" cy="365760"/>
            <a:chOff x="605" y="228563"/>
            <a:chExt cx="822951" cy="54864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0307E-3F75-4C26-B9CE-DE91E8BC5A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18D815-9610-4C56-926B-1308FC0FE3C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7F5CCF90-3DD7-45FC-AA17-23A6F0A56ABC}"/>
              </a:ext>
            </a:extLst>
          </p:cNvPr>
          <p:cNvSpPr/>
          <p:nvPr/>
        </p:nvSpPr>
        <p:spPr>
          <a:xfrm>
            <a:off x="1108363" y="273126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115CF7B-55F1-4767-8F7B-4B4813882C03}"/>
              </a:ext>
            </a:extLst>
          </p:cNvPr>
          <p:cNvGrpSpPr/>
          <p:nvPr/>
        </p:nvGrpSpPr>
        <p:grpSpPr>
          <a:xfrm>
            <a:off x="1699892" y="2663485"/>
            <a:ext cx="822960" cy="365760"/>
            <a:chOff x="605" y="228563"/>
            <a:chExt cx="822951" cy="548647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AA1E08-2E11-4151-AA85-D5331962EF56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D5B6053-3F68-437A-A998-DE5B9F9B636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Chad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CAEDBB-11E6-4157-9021-34F9D1669766}"/>
              </a:ext>
            </a:extLst>
          </p:cNvPr>
          <p:cNvGrpSpPr/>
          <p:nvPr/>
        </p:nvGrpSpPr>
        <p:grpSpPr>
          <a:xfrm>
            <a:off x="2522852" y="2663485"/>
            <a:ext cx="822960" cy="365760"/>
            <a:chOff x="605" y="228563"/>
            <a:chExt cx="822951" cy="548647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E2487D2-3050-45AE-9B18-D5751CB4840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F9568A-D00D-4F4F-9853-FA902942065B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CC2A07E2-3A57-4F57-9A25-37F3C291FDA4}"/>
              </a:ext>
            </a:extLst>
          </p:cNvPr>
          <p:cNvSpPr/>
          <p:nvPr/>
        </p:nvSpPr>
        <p:spPr>
          <a:xfrm>
            <a:off x="3113103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54981-63C5-4CA9-81DF-D8224FFE3478}"/>
              </a:ext>
            </a:extLst>
          </p:cNvPr>
          <p:cNvGrpSpPr/>
          <p:nvPr/>
        </p:nvGrpSpPr>
        <p:grpSpPr>
          <a:xfrm>
            <a:off x="3692577" y="1851496"/>
            <a:ext cx="822960" cy="365760"/>
            <a:chOff x="605" y="228563"/>
            <a:chExt cx="822951" cy="54864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843FCFC-3302-44DF-8C34-E0D271A68EA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AA3550-2571-4229-866A-C3100DB5CF7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Albert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F32872-B960-43DA-AC8F-6D224CDDF028}"/>
              </a:ext>
            </a:extLst>
          </p:cNvPr>
          <p:cNvGrpSpPr/>
          <p:nvPr/>
        </p:nvGrpSpPr>
        <p:grpSpPr>
          <a:xfrm>
            <a:off x="4515537" y="1851496"/>
            <a:ext cx="822960" cy="365760"/>
            <a:chOff x="605" y="228563"/>
            <a:chExt cx="822951" cy="54864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447257-8FD0-4862-9DFE-0A0C621EF11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F531150-505C-4B31-B1C9-7311AA90F0B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618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901D42A-8295-4C51-BDB7-CE27F9B07320}"/>
              </a:ext>
            </a:extLst>
          </p:cNvPr>
          <p:cNvSpPr txBox="1"/>
          <p:nvPr/>
        </p:nvSpPr>
        <p:spPr>
          <a:xfrm>
            <a:off x="6774513" y="2437900"/>
            <a:ext cx="3788712" cy="13281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dirty="0"/>
              <a:t>Now sort each bucket using insertion sort</a:t>
            </a:r>
            <a:endParaRPr lang="en-US" sz="2800" kern="1200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Freddy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63" y="553248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92" y="5464714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52" y="5464714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7" y="3863526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7" y="3863526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7" y="4264430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7" y="4264430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63" y="473683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92" y="4669063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52" y="4669063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D005578-46B2-48D8-A92C-0AEC7F22EBA6}"/>
              </a:ext>
            </a:extLst>
          </p:cNvPr>
          <p:cNvSpPr/>
          <p:nvPr/>
        </p:nvSpPr>
        <p:spPr>
          <a:xfrm>
            <a:off x="1108363" y="313698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FB780F-3407-4D9A-93AF-C59D37AD041B}"/>
              </a:ext>
            </a:extLst>
          </p:cNvPr>
          <p:cNvGrpSpPr/>
          <p:nvPr/>
        </p:nvGrpSpPr>
        <p:grpSpPr>
          <a:xfrm>
            <a:off x="1699892" y="3069213"/>
            <a:ext cx="822960" cy="365760"/>
            <a:chOff x="605" y="228563"/>
            <a:chExt cx="822951" cy="54864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8610B7-362C-464B-8EFF-E7DB753DCAB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D1D93B-3AE2-40BB-ADD4-271AD7DBEA48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Diane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F1B93-98A2-4422-B812-786377AE6065}"/>
              </a:ext>
            </a:extLst>
          </p:cNvPr>
          <p:cNvGrpSpPr/>
          <p:nvPr/>
        </p:nvGrpSpPr>
        <p:grpSpPr>
          <a:xfrm>
            <a:off x="2522852" y="3069213"/>
            <a:ext cx="822960" cy="365760"/>
            <a:chOff x="605" y="228563"/>
            <a:chExt cx="822951" cy="54864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0307E-3F75-4C26-B9CE-DE91E8BC5A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18D815-9610-4C56-926B-1308FC0FE3C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7F5CCF90-3DD7-45FC-AA17-23A6F0A56ABC}"/>
              </a:ext>
            </a:extLst>
          </p:cNvPr>
          <p:cNvSpPr/>
          <p:nvPr/>
        </p:nvSpPr>
        <p:spPr>
          <a:xfrm>
            <a:off x="1108363" y="273126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115CF7B-55F1-4767-8F7B-4B4813882C03}"/>
              </a:ext>
            </a:extLst>
          </p:cNvPr>
          <p:cNvGrpSpPr/>
          <p:nvPr/>
        </p:nvGrpSpPr>
        <p:grpSpPr>
          <a:xfrm>
            <a:off x="1699892" y="2663485"/>
            <a:ext cx="822960" cy="365760"/>
            <a:chOff x="605" y="228563"/>
            <a:chExt cx="822951" cy="548647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AA1E08-2E11-4151-AA85-D5331962EF56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D5B6053-3F68-437A-A998-DE5B9F9B636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Chad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CAEDBB-11E6-4157-9021-34F9D1669766}"/>
              </a:ext>
            </a:extLst>
          </p:cNvPr>
          <p:cNvGrpSpPr/>
          <p:nvPr/>
        </p:nvGrpSpPr>
        <p:grpSpPr>
          <a:xfrm>
            <a:off x="2522852" y="2663485"/>
            <a:ext cx="822960" cy="365760"/>
            <a:chOff x="605" y="228563"/>
            <a:chExt cx="822951" cy="548647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E2487D2-3050-45AE-9B18-D5751CB4840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F9568A-D00D-4F4F-9853-FA902942065B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54981-63C5-4CA9-81DF-D8224FFE3478}"/>
              </a:ext>
            </a:extLst>
          </p:cNvPr>
          <p:cNvGrpSpPr/>
          <p:nvPr/>
        </p:nvGrpSpPr>
        <p:grpSpPr>
          <a:xfrm>
            <a:off x="3692577" y="1851496"/>
            <a:ext cx="822960" cy="365760"/>
            <a:chOff x="605" y="228563"/>
            <a:chExt cx="822951" cy="54864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843FCFC-3302-44DF-8C34-E0D271A68EA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AA3550-2571-4229-866A-C3100DB5CF7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Albert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F32872-B960-43DA-AC8F-6D224CDDF028}"/>
              </a:ext>
            </a:extLst>
          </p:cNvPr>
          <p:cNvGrpSpPr/>
          <p:nvPr/>
        </p:nvGrpSpPr>
        <p:grpSpPr>
          <a:xfrm>
            <a:off x="4515537" y="1851496"/>
            <a:ext cx="822960" cy="365760"/>
            <a:chOff x="605" y="228563"/>
            <a:chExt cx="822951" cy="54864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447257-8FD0-4862-9DFE-0A0C621EF11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F531150-505C-4B31-B1C9-7311AA90F0B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CC2A07E2-3A57-4F57-9A25-37F3C291FDA4}"/>
              </a:ext>
            </a:extLst>
          </p:cNvPr>
          <p:cNvSpPr/>
          <p:nvPr/>
        </p:nvSpPr>
        <p:spPr>
          <a:xfrm>
            <a:off x="3113103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8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8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16341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-0.16341 -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16342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-0.16341 -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16341 4.8148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0.16341 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16341 3.7037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-0.16341 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-2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16341 -4.0740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-0.16341 -4.07407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16342 3.7037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-0.16341 4.8148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16341 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-0.16341 1.85185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16342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6341 1.11111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16342 3.7037E-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16341 1.1111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15" grpId="0" animBg="1"/>
      <p:bldP spid="61" grpId="0" animBg="1"/>
      <p:bldP spid="54" grpId="0" animBg="1"/>
      <p:bldP spid="73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395" y="1917178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394" y="2323498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394" y="2727945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394" y="3128875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394" y="3530373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2" y="3931870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2" y="4332802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395" y="1518121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2" y="4733734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2" y="5134666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57" y="200769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86" y="1939919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46" y="1939919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86" y="1518121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Albert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46" y="1518121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86" y="3931055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46" y="3931055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86" y="3530151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46" y="3530151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57" y="519911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86" y="5131339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46" y="5131339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1" y="3530151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Freddy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1" y="3530151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1" y="3931055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1" y="3931055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57" y="440346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86" y="4335688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46" y="4335688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D005578-46B2-48D8-A92C-0AEC7F22EBA6}"/>
              </a:ext>
            </a:extLst>
          </p:cNvPr>
          <p:cNvSpPr/>
          <p:nvPr/>
        </p:nvSpPr>
        <p:spPr>
          <a:xfrm>
            <a:off x="1108357" y="280361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FB780F-3407-4D9A-93AF-C59D37AD041B}"/>
              </a:ext>
            </a:extLst>
          </p:cNvPr>
          <p:cNvGrpSpPr/>
          <p:nvPr/>
        </p:nvGrpSpPr>
        <p:grpSpPr>
          <a:xfrm>
            <a:off x="1699886" y="2735838"/>
            <a:ext cx="822960" cy="365760"/>
            <a:chOff x="605" y="228563"/>
            <a:chExt cx="822951" cy="54864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8610B7-362C-464B-8EFF-E7DB753DCAB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D1D93B-3AE2-40BB-ADD4-271AD7DBEA48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Diane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F1B93-98A2-4422-B812-786377AE6065}"/>
              </a:ext>
            </a:extLst>
          </p:cNvPr>
          <p:cNvGrpSpPr/>
          <p:nvPr/>
        </p:nvGrpSpPr>
        <p:grpSpPr>
          <a:xfrm>
            <a:off x="2522846" y="2735838"/>
            <a:ext cx="822960" cy="365760"/>
            <a:chOff x="605" y="228563"/>
            <a:chExt cx="822951" cy="54864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0307E-3F75-4C26-B9CE-DE91E8BC5A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18D815-9610-4C56-926B-1308FC0FE3C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7F5CCF90-3DD7-45FC-AA17-23A6F0A56ABC}"/>
              </a:ext>
            </a:extLst>
          </p:cNvPr>
          <p:cNvSpPr/>
          <p:nvPr/>
        </p:nvSpPr>
        <p:spPr>
          <a:xfrm>
            <a:off x="1108357" y="239788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115CF7B-55F1-4767-8F7B-4B4813882C03}"/>
              </a:ext>
            </a:extLst>
          </p:cNvPr>
          <p:cNvGrpSpPr/>
          <p:nvPr/>
        </p:nvGrpSpPr>
        <p:grpSpPr>
          <a:xfrm>
            <a:off x="1699886" y="2330110"/>
            <a:ext cx="822960" cy="365760"/>
            <a:chOff x="605" y="228563"/>
            <a:chExt cx="822951" cy="548647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AA1E08-2E11-4151-AA85-D5331962EF56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D5B6053-3F68-437A-A998-DE5B9F9B636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Chad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CAEDBB-11E6-4157-9021-34F9D1669766}"/>
              </a:ext>
            </a:extLst>
          </p:cNvPr>
          <p:cNvGrpSpPr/>
          <p:nvPr/>
        </p:nvGrpSpPr>
        <p:grpSpPr>
          <a:xfrm>
            <a:off x="2522846" y="2330110"/>
            <a:ext cx="822960" cy="365760"/>
            <a:chOff x="605" y="228563"/>
            <a:chExt cx="822951" cy="548647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E2487D2-3050-45AE-9B18-D5751CB4840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F9568A-D00D-4F4F-9853-FA902942065B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54981-63C5-4CA9-81DF-D8224FFE3478}"/>
              </a:ext>
            </a:extLst>
          </p:cNvPr>
          <p:cNvGrpSpPr/>
          <p:nvPr/>
        </p:nvGrpSpPr>
        <p:grpSpPr>
          <a:xfrm>
            <a:off x="3692571" y="1518121"/>
            <a:ext cx="822960" cy="365760"/>
            <a:chOff x="605" y="228563"/>
            <a:chExt cx="822951" cy="54864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843FCFC-3302-44DF-8C34-E0D271A68EA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AA3550-2571-4229-866A-C3100DB5CF7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F32872-B960-43DA-AC8F-6D224CDDF028}"/>
              </a:ext>
            </a:extLst>
          </p:cNvPr>
          <p:cNvGrpSpPr/>
          <p:nvPr/>
        </p:nvGrpSpPr>
        <p:grpSpPr>
          <a:xfrm>
            <a:off x="4515531" y="1518121"/>
            <a:ext cx="822960" cy="365760"/>
            <a:chOff x="605" y="228563"/>
            <a:chExt cx="822951" cy="54864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447257-8FD0-4862-9DFE-0A0C621EF11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F531150-505C-4B31-B1C9-7311AA90F0B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2" y="5535598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2" y="161646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CC2A07E2-3A57-4F57-9A25-37F3C291FDA4}"/>
              </a:ext>
            </a:extLst>
          </p:cNvPr>
          <p:cNvSpPr/>
          <p:nvPr/>
        </p:nvSpPr>
        <p:spPr>
          <a:xfrm>
            <a:off x="3113097" y="161646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57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57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2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2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5" name="Content Placeholder 2" descr="SmartArt Graphic">
            <a:extLst>
              <a:ext uri="{FF2B5EF4-FFF2-40B4-BE49-F238E27FC236}">
                <a16:creationId xmlns:a16="http://schemas.microsoft.com/office/drawing/2014/main" id="{63DBD2EF-FDE8-4190-B135-2CA89D909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243699"/>
              </p:ext>
            </p:extLst>
          </p:nvPr>
        </p:nvGraphicFramePr>
        <p:xfrm>
          <a:off x="1123954" y="5510312"/>
          <a:ext cx="10884654" cy="83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92159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395" y="1917178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394" y="2323498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394" y="2727945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394" y="3128875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394" y="3530373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2" y="3931870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2" y="4332802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395" y="1518121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2" y="4733734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2" y="5134666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57" y="200769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86" y="1939919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46" y="1939919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86" y="3931055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46" y="3931055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86" y="3530151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46" y="3530151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57" y="519911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86" y="5131339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46" y="5131339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1" y="3530151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Freddy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1" y="3530151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1" y="3931055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1" y="3931055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57" y="440346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86" y="4335688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46" y="4335688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D005578-46B2-48D8-A92C-0AEC7F22EBA6}"/>
              </a:ext>
            </a:extLst>
          </p:cNvPr>
          <p:cNvSpPr/>
          <p:nvPr/>
        </p:nvSpPr>
        <p:spPr>
          <a:xfrm>
            <a:off x="1108357" y="280361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FB780F-3407-4D9A-93AF-C59D37AD041B}"/>
              </a:ext>
            </a:extLst>
          </p:cNvPr>
          <p:cNvGrpSpPr/>
          <p:nvPr/>
        </p:nvGrpSpPr>
        <p:grpSpPr>
          <a:xfrm>
            <a:off x="1699886" y="2735838"/>
            <a:ext cx="822960" cy="365760"/>
            <a:chOff x="605" y="228563"/>
            <a:chExt cx="822951" cy="54864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8610B7-362C-464B-8EFF-E7DB753DCAB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D1D93B-3AE2-40BB-ADD4-271AD7DBEA48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Diane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F1B93-98A2-4422-B812-786377AE6065}"/>
              </a:ext>
            </a:extLst>
          </p:cNvPr>
          <p:cNvGrpSpPr/>
          <p:nvPr/>
        </p:nvGrpSpPr>
        <p:grpSpPr>
          <a:xfrm>
            <a:off x="2522846" y="2735838"/>
            <a:ext cx="822960" cy="365760"/>
            <a:chOff x="605" y="228563"/>
            <a:chExt cx="822951" cy="54864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0307E-3F75-4C26-B9CE-DE91E8BC5A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18D815-9610-4C56-926B-1308FC0FE3C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7F5CCF90-3DD7-45FC-AA17-23A6F0A56ABC}"/>
              </a:ext>
            </a:extLst>
          </p:cNvPr>
          <p:cNvSpPr/>
          <p:nvPr/>
        </p:nvSpPr>
        <p:spPr>
          <a:xfrm>
            <a:off x="1108357" y="239788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115CF7B-55F1-4767-8F7B-4B4813882C03}"/>
              </a:ext>
            </a:extLst>
          </p:cNvPr>
          <p:cNvGrpSpPr/>
          <p:nvPr/>
        </p:nvGrpSpPr>
        <p:grpSpPr>
          <a:xfrm>
            <a:off x="1699886" y="2330110"/>
            <a:ext cx="822960" cy="365760"/>
            <a:chOff x="605" y="228563"/>
            <a:chExt cx="822951" cy="548647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AA1E08-2E11-4151-AA85-D5331962EF56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D5B6053-3F68-437A-A998-DE5B9F9B636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Chad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CAEDBB-11E6-4157-9021-34F9D1669766}"/>
              </a:ext>
            </a:extLst>
          </p:cNvPr>
          <p:cNvGrpSpPr/>
          <p:nvPr/>
        </p:nvGrpSpPr>
        <p:grpSpPr>
          <a:xfrm>
            <a:off x="2522846" y="2330110"/>
            <a:ext cx="822960" cy="365760"/>
            <a:chOff x="605" y="228563"/>
            <a:chExt cx="822951" cy="548647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E2487D2-3050-45AE-9B18-D5751CB4840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F9568A-D00D-4F4F-9853-FA902942065B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2" y="5535598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57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57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2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2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5" name="Content Placeholder 2" descr="SmartArt Graphic">
            <a:extLst>
              <a:ext uri="{FF2B5EF4-FFF2-40B4-BE49-F238E27FC236}">
                <a16:creationId xmlns:a16="http://schemas.microsoft.com/office/drawing/2014/main" id="{63DBD2EF-FDE8-4190-B135-2CA89D909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8039530"/>
              </p:ext>
            </p:extLst>
          </p:nvPr>
        </p:nvGraphicFramePr>
        <p:xfrm>
          <a:off x="1123954" y="5510312"/>
          <a:ext cx="10884654" cy="83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56904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395" y="1917178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394" y="2323498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394" y="2727945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394" y="3128875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394" y="3530373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2" y="3931870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2" y="4332802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395" y="1518121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2" y="4733734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2" y="5134666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86" y="3931055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46" y="3931055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86" y="3530151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46" y="3530151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57" y="519911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86" y="5131339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46" y="5131339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1" y="3530151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Freddy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1" y="3530151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1" y="3931055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1" y="3931055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57" y="440346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86" y="4335688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46" y="4335688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D005578-46B2-48D8-A92C-0AEC7F22EBA6}"/>
              </a:ext>
            </a:extLst>
          </p:cNvPr>
          <p:cNvSpPr/>
          <p:nvPr/>
        </p:nvSpPr>
        <p:spPr>
          <a:xfrm>
            <a:off x="1108357" y="280361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FB780F-3407-4D9A-93AF-C59D37AD041B}"/>
              </a:ext>
            </a:extLst>
          </p:cNvPr>
          <p:cNvGrpSpPr/>
          <p:nvPr/>
        </p:nvGrpSpPr>
        <p:grpSpPr>
          <a:xfrm>
            <a:off x="1699886" y="2735838"/>
            <a:ext cx="822960" cy="365760"/>
            <a:chOff x="605" y="228563"/>
            <a:chExt cx="822951" cy="54864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8610B7-362C-464B-8EFF-E7DB753DCAB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D1D93B-3AE2-40BB-ADD4-271AD7DBEA48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Diane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F1B93-98A2-4422-B812-786377AE6065}"/>
              </a:ext>
            </a:extLst>
          </p:cNvPr>
          <p:cNvGrpSpPr/>
          <p:nvPr/>
        </p:nvGrpSpPr>
        <p:grpSpPr>
          <a:xfrm>
            <a:off x="2522846" y="2735838"/>
            <a:ext cx="822960" cy="365760"/>
            <a:chOff x="605" y="228563"/>
            <a:chExt cx="822951" cy="54864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0307E-3F75-4C26-B9CE-DE91E8BC5A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18D815-9610-4C56-926B-1308FC0FE3C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7F5CCF90-3DD7-45FC-AA17-23A6F0A56ABC}"/>
              </a:ext>
            </a:extLst>
          </p:cNvPr>
          <p:cNvSpPr/>
          <p:nvPr/>
        </p:nvSpPr>
        <p:spPr>
          <a:xfrm>
            <a:off x="1108357" y="239788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115CF7B-55F1-4767-8F7B-4B4813882C03}"/>
              </a:ext>
            </a:extLst>
          </p:cNvPr>
          <p:cNvGrpSpPr/>
          <p:nvPr/>
        </p:nvGrpSpPr>
        <p:grpSpPr>
          <a:xfrm>
            <a:off x="1699886" y="2330110"/>
            <a:ext cx="822960" cy="365760"/>
            <a:chOff x="605" y="228563"/>
            <a:chExt cx="822951" cy="548647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AA1E08-2E11-4151-AA85-D5331962EF56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D5B6053-3F68-437A-A998-DE5B9F9B636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Chad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CAEDBB-11E6-4157-9021-34F9D1669766}"/>
              </a:ext>
            </a:extLst>
          </p:cNvPr>
          <p:cNvGrpSpPr/>
          <p:nvPr/>
        </p:nvGrpSpPr>
        <p:grpSpPr>
          <a:xfrm>
            <a:off x="2522846" y="2330110"/>
            <a:ext cx="822960" cy="365760"/>
            <a:chOff x="605" y="228563"/>
            <a:chExt cx="822951" cy="548647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E2487D2-3050-45AE-9B18-D5751CB4840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F9568A-D00D-4F4F-9853-FA902942065B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2" y="5535598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57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57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2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2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5" name="Content Placeholder 2" descr="SmartArt Graphic">
            <a:extLst>
              <a:ext uri="{FF2B5EF4-FFF2-40B4-BE49-F238E27FC236}">
                <a16:creationId xmlns:a16="http://schemas.microsoft.com/office/drawing/2014/main" id="{63DBD2EF-FDE8-4190-B135-2CA89D909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1342194"/>
              </p:ext>
            </p:extLst>
          </p:nvPr>
        </p:nvGraphicFramePr>
        <p:xfrm>
          <a:off x="1123954" y="5510312"/>
          <a:ext cx="10884654" cy="83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8075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395" y="1917178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394" y="2323498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394" y="2727945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394" y="3128875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394" y="3530373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2" y="3931870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2" y="4332802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395" y="1518121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2" y="4733734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2" y="5134666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86" y="3931055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46" y="3931055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86" y="3530151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46" y="3530151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57" y="519911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86" y="5131339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46" y="5131339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1" y="3530151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Freddy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1" y="3530151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1" y="3931055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1" y="3931055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57" y="440346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86" y="4335688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46" y="4335688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D005578-46B2-48D8-A92C-0AEC7F22EBA6}"/>
              </a:ext>
            </a:extLst>
          </p:cNvPr>
          <p:cNvSpPr/>
          <p:nvPr/>
        </p:nvSpPr>
        <p:spPr>
          <a:xfrm>
            <a:off x="1108357" y="280361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FB780F-3407-4D9A-93AF-C59D37AD041B}"/>
              </a:ext>
            </a:extLst>
          </p:cNvPr>
          <p:cNvGrpSpPr/>
          <p:nvPr/>
        </p:nvGrpSpPr>
        <p:grpSpPr>
          <a:xfrm>
            <a:off x="1699886" y="2735838"/>
            <a:ext cx="822960" cy="365760"/>
            <a:chOff x="605" y="228563"/>
            <a:chExt cx="822951" cy="54864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28610B7-362C-464B-8EFF-E7DB753DCAB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D1D93B-3AE2-40BB-ADD4-271AD7DBEA48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Diane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DF1B93-98A2-4422-B812-786377AE6065}"/>
              </a:ext>
            </a:extLst>
          </p:cNvPr>
          <p:cNvGrpSpPr/>
          <p:nvPr/>
        </p:nvGrpSpPr>
        <p:grpSpPr>
          <a:xfrm>
            <a:off x="2522846" y="2735838"/>
            <a:ext cx="822960" cy="365760"/>
            <a:chOff x="605" y="228563"/>
            <a:chExt cx="822951" cy="54864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0307E-3F75-4C26-B9CE-DE91E8BC5A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18D815-9610-4C56-926B-1308FC0FE3C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2" y="5535598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57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57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2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2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5" name="Content Placeholder 2" descr="SmartArt Graphic">
            <a:extLst>
              <a:ext uri="{FF2B5EF4-FFF2-40B4-BE49-F238E27FC236}">
                <a16:creationId xmlns:a16="http://schemas.microsoft.com/office/drawing/2014/main" id="{63DBD2EF-FDE8-4190-B135-2CA89D909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686356"/>
              </p:ext>
            </p:extLst>
          </p:nvPr>
        </p:nvGraphicFramePr>
        <p:xfrm>
          <a:off x="1123954" y="5510312"/>
          <a:ext cx="10884654" cy="83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64767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395" y="1917178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394" y="2323498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394" y="2727945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394" y="3128875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394" y="3530373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2" y="3931870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2" y="4332802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395" y="1518121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2" y="4733734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2" y="5134666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86" y="3931055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46" y="3931055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86" y="3530151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46" y="3530151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57" y="519911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86" y="5131339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46" y="5131339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1" y="3530151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Freddy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1" y="3530151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1" y="3931055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1" y="3931055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57" y="440346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86" y="4335688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46" y="4335688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2" y="5535598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57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57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2" y="3597926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2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5" name="Content Placeholder 2" descr="SmartArt Graphic">
            <a:extLst>
              <a:ext uri="{FF2B5EF4-FFF2-40B4-BE49-F238E27FC236}">
                <a16:creationId xmlns:a16="http://schemas.microsoft.com/office/drawing/2014/main" id="{63DBD2EF-FDE8-4190-B135-2CA89D909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3444520"/>
              </p:ext>
            </p:extLst>
          </p:nvPr>
        </p:nvGraphicFramePr>
        <p:xfrm>
          <a:off x="1123954" y="5510312"/>
          <a:ext cx="10884654" cy="83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5805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035990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arr[0] to bucket[1]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460951" y="1442306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5D1C9C-55D6-4D91-9A0C-061DF6DE15D1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5AC1FE-743D-47C4-8662-793086752B0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DF54AE-BF2C-4A9A-8049-A607CF9BCF5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395" y="1917178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394" y="2323498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394" y="2727945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394" y="3128875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394" y="3530373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2" y="3931870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2" y="4332802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395" y="1518121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2" y="4733734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2" y="5134666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86" y="3931055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46" y="3931055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57" y="519911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86" y="5131339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46" y="5131339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1" y="3931055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1" y="3931055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57" y="440346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86" y="4335688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46" y="4335688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2" y="5535598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57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2" y="3998830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5" name="Content Placeholder 2" descr="SmartArt Graphic">
            <a:extLst>
              <a:ext uri="{FF2B5EF4-FFF2-40B4-BE49-F238E27FC236}">
                <a16:creationId xmlns:a16="http://schemas.microsoft.com/office/drawing/2014/main" id="{63DBD2EF-FDE8-4190-B135-2CA89D909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529112"/>
              </p:ext>
            </p:extLst>
          </p:nvPr>
        </p:nvGraphicFramePr>
        <p:xfrm>
          <a:off x="1123954" y="5510312"/>
          <a:ext cx="10884654" cy="83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31168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395" y="1917178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394" y="2323498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394" y="2727945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394" y="3128875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394" y="3530373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2" y="3931870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2" y="4332802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395" y="1518121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2" y="4733734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2" y="5134666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57" y="519911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86" y="5131339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46" y="5131339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57" y="4403463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86" y="4335688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46" y="4335688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2" y="5535598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graphicFrame>
        <p:nvGraphicFramePr>
          <p:cNvPr id="125" name="Content Placeholder 2" descr="SmartArt Graphic">
            <a:extLst>
              <a:ext uri="{FF2B5EF4-FFF2-40B4-BE49-F238E27FC236}">
                <a16:creationId xmlns:a16="http://schemas.microsoft.com/office/drawing/2014/main" id="{63DBD2EF-FDE8-4190-B135-2CA89D909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70529"/>
              </p:ext>
            </p:extLst>
          </p:nvPr>
        </p:nvGraphicFramePr>
        <p:xfrm>
          <a:off x="1123954" y="5510312"/>
          <a:ext cx="10884654" cy="83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786201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395" y="1917178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394" y="2323498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394" y="2727945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394" y="3128875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394" y="3530373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2" y="3931870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2" y="4332802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395" y="1518121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2" y="4733734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2" y="5134666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57" y="5199114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86" y="5131339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46" y="5131339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2" y="5535598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graphicFrame>
        <p:nvGraphicFramePr>
          <p:cNvPr id="125" name="Content Placeholder 2" descr="SmartArt Graphic">
            <a:extLst>
              <a:ext uri="{FF2B5EF4-FFF2-40B4-BE49-F238E27FC236}">
                <a16:creationId xmlns:a16="http://schemas.microsoft.com/office/drawing/2014/main" id="{63DBD2EF-FDE8-4190-B135-2CA89D909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534539"/>
              </p:ext>
            </p:extLst>
          </p:nvPr>
        </p:nvGraphicFramePr>
        <p:xfrm>
          <a:off x="1123954" y="5510312"/>
          <a:ext cx="10884654" cy="83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161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395" y="1917178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394" y="2323498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394" y="2727945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394" y="3128875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394" y="3530373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2" y="3931870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2" y="4332802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395" y="1518121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2" y="4733734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2" y="5134666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E677DBC-8D8A-43A1-BF6F-D187AAAE4EAA}"/>
              </a:ext>
            </a:extLst>
          </p:cNvPr>
          <p:cNvGrpSpPr/>
          <p:nvPr/>
        </p:nvGrpSpPr>
        <p:grpSpPr>
          <a:xfrm>
            <a:off x="183392" y="5535598"/>
            <a:ext cx="822960" cy="365760"/>
            <a:chOff x="605" y="228563"/>
            <a:chExt cx="822951" cy="54864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857118-B7FB-4463-AAAC-38769C8A0C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5C7CE2D-A831-4AA5-B2C8-9472F81E5D1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  <p:graphicFrame>
        <p:nvGraphicFramePr>
          <p:cNvPr id="125" name="Content Placeholder 2" descr="SmartArt Graphic">
            <a:extLst>
              <a:ext uri="{FF2B5EF4-FFF2-40B4-BE49-F238E27FC236}">
                <a16:creationId xmlns:a16="http://schemas.microsoft.com/office/drawing/2014/main" id="{63DBD2EF-FDE8-4190-B135-2CA89D909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4424602"/>
              </p:ext>
            </p:extLst>
          </p:nvPr>
        </p:nvGraphicFramePr>
        <p:xfrm>
          <a:off x="1123954" y="5510312"/>
          <a:ext cx="10884654" cy="83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F3CE710C-6968-4502-B26B-5D449BB02735}"/>
              </a:ext>
            </a:extLst>
          </p:cNvPr>
          <p:cNvSpPr txBox="1"/>
          <p:nvPr/>
        </p:nvSpPr>
        <p:spPr>
          <a:xfrm>
            <a:off x="4107513" y="2689258"/>
            <a:ext cx="3788712" cy="13281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400" dirty="0"/>
              <a:t>Sorted Array</a:t>
            </a:r>
            <a:endParaRPr lang="en-US" sz="5400" kern="1200" dirty="0"/>
          </a:p>
        </p:txBody>
      </p:sp>
    </p:spTree>
    <p:extLst>
      <p:ext uri="{BB962C8B-B14F-4D97-AF65-F5344CB8AC3E}">
        <p14:creationId xmlns:p14="http://schemas.microsoft.com/office/powerpoint/2010/main" val="315287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d1a1d33e57_1_0"/>
          <p:cNvSpPr txBox="1">
            <a:spLocks noGrp="1"/>
          </p:cNvSpPr>
          <p:nvPr>
            <p:ph type="title"/>
          </p:nvPr>
        </p:nvSpPr>
        <p:spPr>
          <a:xfrm>
            <a:off x="919119" y="159785"/>
            <a:ext cx="103539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Bucket Sort</a:t>
            </a:r>
            <a:endParaRPr/>
          </a:p>
        </p:txBody>
      </p:sp>
      <p:sp>
        <p:nvSpPr>
          <p:cNvPr id="2585" name="Google Shape;2585;gd1a1d33e57_1_0"/>
          <p:cNvSpPr txBox="1"/>
          <p:nvPr/>
        </p:nvSpPr>
        <p:spPr>
          <a:xfrm>
            <a:off x="209625" y="1008225"/>
            <a:ext cx="11529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rts Mill Goudy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Bucket sort is mainly useful when input is uniformly distributed over a range.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Just like the strings in the our example another possible way to use bucket sort is with floating point integers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86" name="Google Shape;2586;gd1a1d33e5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650" y="3559375"/>
            <a:ext cx="6716850" cy="22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gd1a1d33e57_1_0"/>
          <p:cNvSpPr txBox="1"/>
          <p:nvPr/>
        </p:nvSpPr>
        <p:spPr>
          <a:xfrm>
            <a:off x="331125" y="1914625"/>
            <a:ext cx="11529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rts Mill Goudy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What is a bucket?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bucket is simply an array element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d1a1d33e57_1_89"/>
          <p:cNvSpPr txBox="1">
            <a:spLocks noGrp="1"/>
          </p:cNvSpPr>
          <p:nvPr>
            <p:ph type="title"/>
          </p:nvPr>
        </p:nvSpPr>
        <p:spPr>
          <a:xfrm>
            <a:off x="919119" y="159785"/>
            <a:ext cx="103539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Bucket Sort</a:t>
            </a:r>
            <a:endParaRPr/>
          </a:p>
        </p:txBody>
      </p:sp>
      <p:pic>
        <p:nvPicPr>
          <p:cNvPr id="2593" name="Google Shape;2593;gd1a1d33e57_1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650" y="3878875"/>
            <a:ext cx="6716850" cy="22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d1a1d33e57_1_89"/>
          <p:cNvSpPr txBox="1"/>
          <p:nvPr/>
        </p:nvSpPr>
        <p:spPr>
          <a:xfrm>
            <a:off x="331125" y="2011725"/>
            <a:ext cx="11529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rts Mill Goudy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Time complexity for each step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Insertion in a bucket takes O(1) 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When we get to step two the time complexity will change to O(n) time. 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When we sort the names using insert sort we have to assume the time complex will be O(n) time on average if all numbers are uniformly distributed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5" name="Google Shape;2595;gd1a1d33e57_1_89"/>
          <p:cNvSpPr txBox="1"/>
          <p:nvPr/>
        </p:nvSpPr>
        <p:spPr>
          <a:xfrm>
            <a:off x="331125" y="970400"/>
            <a:ext cx="11529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rts Mill Goudy"/>
              <a:buChar char="●"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Time complexity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rts Mill Goudy"/>
              <a:buChar char="○"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average time complexity is O(n + k). 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rts Mill Goudy"/>
              <a:buChar char="○"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worst time complexity is O(n²).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d1a1d33e57_1_97"/>
          <p:cNvSpPr txBox="1">
            <a:spLocks noGrp="1"/>
          </p:cNvSpPr>
          <p:nvPr>
            <p:ph type="title"/>
          </p:nvPr>
        </p:nvSpPr>
        <p:spPr>
          <a:xfrm>
            <a:off x="919119" y="159785"/>
            <a:ext cx="103539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Work Cited</a:t>
            </a:r>
            <a:endParaRPr/>
          </a:p>
        </p:txBody>
      </p:sp>
      <p:sp>
        <p:nvSpPr>
          <p:cNvPr id="2601" name="Google Shape;2601;gd1a1d33e57_1_97"/>
          <p:cNvSpPr txBox="1"/>
          <p:nvPr/>
        </p:nvSpPr>
        <p:spPr>
          <a:xfrm>
            <a:off x="209625" y="1008225"/>
            <a:ext cx="11790600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rts Mill Goudy"/>
              <a:buChar char="●"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Bucket sort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GeeksforGeeks. (2021, October 22). Retrieved January 9, 2022, from https://www.geeksforgeeks.org/bucket-sort-2/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23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●"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Bucket sort algorithm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Programiz. (n.d.). Retrieved January 9, 2022, from https://www.programiz.com/dsa/bucket-sort#:~:text=Bucket%20Sort%20is%20a%20sorting,form%20a%20final%20sorted%20array.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016883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arr[1] to bucket[0]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1565965" y="1428803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5B994D-1F3E-4298-95A2-2AF2BCD6C06A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772AF02-8E56-48B6-A527-BD1F761E85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6E1BF36-0976-470F-A54E-E5CA2D7B748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172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491787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arr[2] to bucket[6]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2664030" y="1455150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1F4E9F5-6C99-4FEB-9C9A-E69A051F7C00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FE6C712-5065-4F1A-AA42-19A388E9C5C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E06A6DE-EC23-4904-BD55-11C7CCBA216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52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452861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arr[3] to bucket[5]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3743801" y="1455150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Freddy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B2F7F76-44A9-45F3-80C4-2C77836548B7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369F739-252C-496F-8FC4-0D93B11D56B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70DEEB-73ED-40C3-8AF1-29DA9745D4E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03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306571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arr[4] to bucket[9]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4813843" y="1442249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Freddy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63" y="553248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92" y="5464714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52" y="5464714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AB92BC-7D83-4E40-A0FB-87F18A6F9A63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B8DCEF8-A1E7-4FC3-AD1F-F0BF7439835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34AEB7-BD62-4C70-8563-74B158A052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12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800820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arr[5] to bucket[5]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5962073" y="1461705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Freddy</a:t>
              </a:r>
              <a:endParaRPr lang="en-US" sz="1600" kern="12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63" y="553248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92" y="5464714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52" y="5464714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8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7" y="3863526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7" y="3863526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3E2149-3AD1-4B88-98E4-880B5B61DE87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8FBC2CA-A507-4D5B-B63A-F344CB68E2F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6E7D94B-49B2-4243-9AD1-AD2FFCC96C0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13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378122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arr[6] to bucket[6]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7051571" y="1420972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Freddy</a:t>
              </a:r>
              <a:endParaRPr lang="en-US" sz="1600" kern="12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63" y="553248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92" y="5464714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52" y="5464714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8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7" y="3863526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7" y="3863526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8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7" y="4264430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7" y="4264430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58FCCC-285A-4E46-856A-E9A727FC9439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B7D965-8892-48D0-B994-40F697D67206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4FB2CB-19B3-49A8-9B49-94FA00315AC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030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785"/>
            <a:ext cx="10353762" cy="646545"/>
          </a:xfrm>
        </p:spPr>
        <p:txBody>
          <a:bodyPr>
            <a:normAutofit fontScale="90000"/>
          </a:bodyPr>
          <a:lstStyle/>
          <a:p>
            <a:r>
              <a:rPr lang="en-US" dirty="0"/>
              <a:t>Bucket Sort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477565"/>
              </p:ext>
            </p:extLst>
          </p:nvPr>
        </p:nvGraphicFramePr>
        <p:xfrm>
          <a:off x="183401" y="602998"/>
          <a:ext cx="11825207" cy="100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88BB709-64CA-411A-A063-51488CF25758}"/>
              </a:ext>
            </a:extLst>
          </p:cNvPr>
          <p:cNvGrpSpPr/>
          <p:nvPr/>
        </p:nvGrpSpPr>
        <p:grpSpPr>
          <a:xfrm>
            <a:off x="183401" y="2250553"/>
            <a:ext cx="822960" cy="365760"/>
            <a:chOff x="605" y="228563"/>
            <a:chExt cx="822951" cy="5486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8BE16-14FF-4645-BB74-7A4C66DA0B3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A1B7D5-781E-4289-8373-D77614FD744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B02BF-BBA2-401D-9C74-9B587DA104BB}"/>
              </a:ext>
            </a:extLst>
          </p:cNvPr>
          <p:cNvGrpSpPr/>
          <p:nvPr/>
        </p:nvGrpSpPr>
        <p:grpSpPr>
          <a:xfrm>
            <a:off x="183400" y="2656873"/>
            <a:ext cx="822960" cy="365760"/>
            <a:chOff x="605" y="228563"/>
            <a:chExt cx="822951" cy="5486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02952-8268-499E-9FF7-8270418821C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567B4-4590-482A-8A28-52A323FD7B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7D268-16F3-4930-B601-922392BD8422}"/>
              </a:ext>
            </a:extLst>
          </p:cNvPr>
          <p:cNvGrpSpPr/>
          <p:nvPr/>
        </p:nvGrpSpPr>
        <p:grpSpPr>
          <a:xfrm>
            <a:off x="183400" y="3061320"/>
            <a:ext cx="822960" cy="365760"/>
            <a:chOff x="605" y="228563"/>
            <a:chExt cx="822951" cy="5486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9A85D-A8C9-4A83-A86A-993E56D660CE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26951-4790-4B0B-96A7-52CA75F91AF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C5272A-A654-4178-B187-D70389CD7498}"/>
              </a:ext>
            </a:extLst>
          </p:cNvPr>
          <p:cNvGrpSpPr/>
          <p:nvPr/>
        </p:nvGrpSpPr>
        <p:grpSpPr>
          <a:xfrm>
            <a:off x="183400" y="3462250"/>
            <a:ext cx="822960" cy="365760"/>
            <a:chOff x="605" y="228563"/>
            <a:chExt cx="822951" cy="5486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408A8B-A3E3-4C11-BCA2-4765BAEF544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4CE27-D253-45C4-9E83-77BC5D95292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D0A33F-E8C1-4F5A-823E-B49F64B20988}"/>
              </a:ext>
            </a:extLst>
          </p:cNvPr>
          <p:cNvGrpSpPr/>
          <p:nvPr/>
        </p:nvGrpSpPr>
        <p:grpSpPr>
          <a:xfrm>
            <a:off x="183400" y="3863748"/>
            <a:ext cx="822960" cy="365760"/>
            <a:chOff x="603" y="228562"/>
            <a:chExt cx="822953" cy="5486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100CE-8ECB-4C42-8E69-D9CDDAEE68C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74DEB-EDCA-4DFD-8D63-876C6FDA3A14}"/>
                </a:ext>
              </a:extLst>
            </p:cNvPr>
            <p:cNvSpPr txBox="1"/>
            <p:nvPr/>
          </p:nvSpPr>
          <p:spPr>
            <a:xfrm>
              <a:off x="603" y="228562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A94A8-4F70-4DBD-A201-73A09C1C0619}"/>
              </a:ext>
            </a:extLst>
          </p:cNvPr>
          <p:cNvGrpSpPr/>
          <p:nvPr/>
        </p:nvGrpSpPr>
        <p:grpSpPr>
          <a:xfrm>
            <a:off x="183398" y="4265245"/>
            <a:ext cx="822960" cy="365760"/>
            <a:chOff x="605" y="228563"/>
            <a:chExt cx="822951" cy="5486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8045BE-E1DA-43EB-9A59-A179206BD3A8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35EE5-ABE8-4ACB-B074-AC84ABB711E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6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4016A-266D-4656-8CF5-F2870862A67D}"/>
              </a:ext>
            </a:extLst>
          </p:cNvPr>
          <p:cNvGrpSpPr/>
          <p:nvPr/>
        </p:nvGrpSpPr>
        <p:grpSpPr>
          <a:xfrm>
            <a:off x="183398" y="4666177"/>
            <a:ext cx="822960" cy="365760"/>
            <a:chOff x="605" y="228563"/>
            <a:chExt cx="822951" cy="54864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7B9E8E-89DA-4A0D-901E-5553D07E7E3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BE3D9A-CA22-4352-8DDF-0345EC40EC2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B93F4-02D9-4D83-B77E-A3427D7FCD07}"/>
              </a:ext>
            </a:extLst>
          </p:cNvPr>
          <p:cNvGrpSpPr/>
          <p:nvPr/>
        </p:nvGrpSpPr>
        <p:grpSpPr>
          <a:xfrm>
            <a:off x="183401" y="1851496"/>
            <a:ext cx="822960" cy="365760"/>
            <a:chOff x="605" y="228563"/>
            <a:chExt cx="822951" cy="5486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641FDD-5DD7-40DC-85EA-18B0E4D1648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972FB-B3BC-4B98-8525-B707A829A2ED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4E849-A41F-46F8-8CF3-68FA8C16BEAA}"/>
              </a:ext>
            </a:extLst>
          </p:cNvPr>
          <p:cNvGrpSpPr/>
          <p:nvPr/>
        </p:nvGrpSpPr>
        <p:grpSpPr>
          <a:xfrm>
            <a:off x="183398" y="5067109"/>
            <a:ext cx="822960" cy="365760"/>
            <a:chOff x="605" y="228563"/>
            <a:chExt cx="822951" cy="54864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36105F-8BA2-45C0-9C8B-65429D982ADD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8C43-28B8-4539-B7CA-243AC503B89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49C85C-3662-463D-A5EB-2D46590E0B58}"/>
              </a:ext>
            </a:extLst>
          </p:cNvPr>
          <p:cNvGrpSpPr/>
          <p:nvPr/>
        </p:nvGrpSpPr>
        <p:grpSpPr>
          <a:xfrm>
            <a:off x="183398" y="5468041"/>
            <a:ext cx="822960" cy="365760"/>
            <a:chOff x="605" y="228563"/>
            <a:chExt cx="822951" cy="54864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2D550-3DD0-447B-B538-AA3253D39911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FD49D-0EE5-437B-B335-9A160957BBAC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9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E9F55-6CC5-4717-BA5B-F497F563D88B}"/>
              </a:ext>
            </a:extLst>
          </p:cNvPr>
          <p:cNvGrpSpPr/>
          <p:nvPr/>
        </p:nvGrpSpPr>
        <p:grpSpPr>
          <a:xfrm>
            <a:off x="8306781" y="1969272"/>
            <a:ext cx="2966099" cy="1328110"/>
            <a:chOff x="605" y="228563"/>
            <a:chExt cx="822951" cy="5486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67AA5-33BF-4B90-9623-8E735DBE510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01D42A-8295-4C51-BDB7-CE27F9B0732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arr[7] to bucket[7]</a:t>
              </a:r>
              <a:endParaRPr lang="en-US" sz="2800" kern="1200" dirty="0"/>
            </a:p>
          </p:txBody>
        </p:sp>
      </p:grpSp>
      <p:sp>
        <p:nvSpPr>
          <p:cNvPr id="4" name="Arrow: Up 3">
            <a:extLst>
              <a:ext uri="{FF2B5EF4-FFF2-40B4-BE49-F238E27FC236}">
                <a16:creationId xmlns:a16="http://schemas.microsoft.com/office/drawing/2014/main" id="{AF1514DD-8E80-4E21-9298-82FD69C8B24B}"/>
              </a:ext>
            </a:extLst>
          </p:cNvPr>
          <p:cNvSpPr/>
          <p:nvPr/>
        </p:nvSpPr>
        <p:spPr>
          <a:xfrm>
            <a:off x="8172854" y="1428803"/>
            <a:ext cx="267854" cy="2401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89913F0-91B8-42D5-B505-C18E15C9842E}"/>
              </a:ext>
            </a:extLst>
          </p:cNvPr>
          <p:cNvSpPr/>
          <p:nvPr/>
        </p:nvSpPr>
        <p:spPr>
          <a:xfrm>
            <a:off x="1108363" y="234106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7FC113-FEA7-4E97-9AF8-EBB20CE78D5B}"/>
              </a:ext>
            </a:extLst>
          </p:cNvPr>
          <p:cNvGrpSpPr/>
          <p:nvPr/>
        </p:nvGrpSpPr>
        <p:grpSpPr>
          <a:xfrm>
            <a:off x="1699892" y="2273294"/>
            <a:ext cx="822960" cy="365760"/>
            <a:chOff x="605" y="228563"/>
            <a:chExt cx="822951" cy="5486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7B7404-A19D-4968-9E54-FFF7DC949BD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F4D98-6B0D-40B3-B937-8D7413445246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Bobby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4D249E-5B66-408F-8ECB-79B0963BF3CC}"/>
              </a:ext>
            </a:extLst>
          </p:cNvPr>
          <p:cNvGrpSpPr/>
          <p:nvPr/>
        </p:nvGrpSpPr>
        <p:grpSpPr>
          <a:xfrm>
            <a:off x="2522852" y="2273294"/>
            <a:ext cx="822960" cy="365760"/>
            <a:chOff x="605" y="228563"/>
            <a:chExt cx="822951" cy="5486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3E0A9B-1AE5-40DD-8044-0FCC6B11B2F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0C2188-CBA5-4691-9B54-8AC8A5B1CB15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E18B2B-C1C5-4523-BCF8-FD63400163DB}"/>
              </a:ext>
            </a:extLst>
          </p:cNvPr>
          <p:cNvSpPr/>
          <p:nvPr/>
        </p:nvSpPr>
        <p:spPr>
          <a:xfrm>
            <a:off x="1120418" y="194983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03CAB2-1A9B-4344-8D6C-A7067FB7EAFE}"/>
              </a:ext>
            </a:extLst>
          </p:cNvPr>
          <p:cNvGrpSpPr/>
          <p:nvPr/>
        </p:nvGrpSpPr>
        <p:grpSpPr>
          <a:xfrm>
            <a:off x="1699892" y="1851496"/>
            <a:ext cx="822960" cy="365760"/>
            <a:chOff x="605" y="228563"/>
            <a:chExt cx="822951" cy="5486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0FE3BB-1674-46E0-8A70-E5CF76939B6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EF0ED0-9D97-46D5-B1B8-A8BE44E90E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Anne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1C56D-40C3-41E1-BB23-A75E285465D4}"/>
              </a:ext>
            </a:extLst>
          </p:cNvPr>
          <p:cNvGrpSpPr/>
          <p:nvPr/>
        </p:nvGrpSpPr>
        <p:grpSpPr>
          <a:xfrm>
            <a:off x="2522852" y="1851496"/>
            <a:ext cx="822960" cy="365760"/>
            <a:chOff x="605" y="228563"/>
            <a:chExt cx="822951" cy="5486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C9F47-338D-4001-AB82-BDA8929D8F8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84513-B35D-4779-AA1F-E3A51688948F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91E28C0-5282-4CE8-8445-C95F496C8899}"/>
              </a:ext>
            </a:extLst>
          </p:cNvPr>
          <p:cNvSpPr/>
          <p:nvPr/>
        </p:nvSpPr>
        <p:spPr>
          <a:xfrm>
            <a:off x="1108363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7EFF5C-0715-4D29-BB2C-E806988717DA}"/>
              </a:ext>
            </a:extLst>
          </p:cNvPr>
          <p:cNvGrpSpPr/>
          <p:nvPr/>
        </p:nvGrpSpPr>
        <p:grpSpPr>
          <a:xfrm>
            <a:off x="1699892" y="4264430"/>
            <a:ext cx="822960" cy="365760"/>
            <a:chOff x="605" y="228563"/>
            <a:chExt cx="822951" cy="5486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0B138B-CE13-460A-8DAF-27834CDF4B9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2582B8-2716-432E-BAC1-78862D6183A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Gilbert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AF36F8-5438-40FE-A9D2-94D3D435272D}"/>
              </a:ext>
            </a:extLst>
          </p:cNvPr>
          <p:cNvGrpSpPr/>
          <p:nvPr/>
        </p:nvGrpSpPr>
        <p:grpSpPr>
          <a:xfrm>
            <a:off x="2522852" y="4264430"/>
            <a:ext cx="822960" cy="365760"/>
            <a:chOff x="605" y="228563"/>
            <a:chExt cx="822951" cy="548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07CE6-683B-4A67-9B36-131688E3F6DA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F1A68D-6F12-40AB-BA08-F21E236CD89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D45F825-564A-41D8-8D23-1B05D661C613}"/>
              </a:ext>
            </a:extLst>
          </p:cNvPr>
          <p:cNvSpPr/>
          <p:nvPr/>
        </p:nvSpPr>
        <p:spPr>
          <a:xfrm>
            <a:off x="1108363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FA3E2D-99AE-4223-8A0B-01E077A5875A}"/>
              </a:ext>
            </a:extLst>
          </p:cNvPr>
          <p:cNvGrpSpPr/>
          <p:nvPr/>
        </p:nvGrpSpPr>
        <p:grpSpPr>
          <a:xfrm>
            <a:off x="1699892" y="3863526"/>
            <a:ext cx="822960" cy="365760"/>
            <a:chOff x="605" y="228563"/>
            <a:chExt cx="822951" cy="54864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4A03E2-68DE-4F28-8985-D89AF8443D67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88BCDA-278A-40AA-B876-75BE991F8B4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Freddy</a:t>
              </a:r>
              <a:endParaRPr lang="en-US" sz="1600" kern="12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B4B51F-C426-4C1D-A04F-A24BA2593C6E}"/>
              </a:ext>
            </a:extLst>
          </p:cNvPr>
          <p:cNvGrpSpPr/>
          <p:nvPr/>
        </p:nvGrpSpPr>
        <p:grpSpPr>
          <a:xfrm>
            <a:off x="2522852" y="3863526"/>
            <a:ext cx="822960" cy="365760"/>
            <a:chOff x="605" y="228563"/>
            <a:chExt cx="822951" cy="54864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1B89C6-83BF-4235-990F-8453F3A528D4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B6CF1D-E4B3-4C7B-8587-D994B772B7B2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016648C-C9A4-4788-B99E-907962056AFE}"/>
              </a:ext>
            </a:extLst>
          </p:cNvPr>
          <p:cNvSpPr/>
          <p:nvPr/>
        </p:nvSpPr>
        <p:spPr>
          <a:xfrm>
            <a:off x="1108363" y="5532489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45E777-3E2D-4114-B488-7671DAEC2549}"/>
              </a:ext>
            </a:extLst>
          </p:cNvPr>
          <p:cNvGrpSpPr/>
          <p:nvPr/>
        </p:nvGrpSpPr>
        <p:grpSpPr>
          <a:xfrm>
            <a:off x="1699892" y="5464714"/>
            <a:ext cx="822960" cy="365760"/>
            <a:chOff x="605" y="228563"/>
            <a:chExt cx="822951" cy="54864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AB6F63-6E8A-478B-8F96-DE4A9FDB5615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7E7047-D2FB-4F9B-A4F4-9D27FD4CA491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John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8012C-CB63-48B9-8965-465EEBF53CE3}"/>
              </a:ext>
            </a:extLst>
          </p:cNvPr>
          <p:cNvGrpSpPr/>
          <p:nvPr/>
        </p:nvGrpSpPr>
        <p:grpSpPr>
          <a:xfrm>
            <a:off x="2522852" y="5464714"/>
            <a:ext cx="822960" cy="365760"/>
            <a:chOff x="605" y="228563"/>
            <a:chExt cx="822951" cy="54864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A5FF13-2CC3-4975-9E31-DD422BC21CB2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0FC71F-A8D2-41F7-A52B-D86F0CC5F603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F12ECD-C5E2-498F-8E6D-5CAF2847A47B}"/>
              </a:ext>
            </a:extLst>
          </p:cNvPr>
          <p:cNvSpPr/>
          <p:nvPr/>
        </p:nvSpPr>
        <p:spPr>
          <a:xfrm>
            <a:off x="3101048" y="3931301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49028E-E90B-4646-848C-B552ED9FC6E7}"/>
              </a:ext>
            </a:extLst>
          </p:cNvPr>
          <p:cNvGrpSpPr/>
          <p:nvPr/>
        </p:nvGrpSpPr>
        <p:grpSpPr>
          <a:xfrm>
            <a:off x="3692577" y="3863526"/>
            <a:ext cx="822960" cy="365760"/>
            <a:chOff x="605" y="228563"/>
            <a:chExt cx="822951" cy="54864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967C26-AA76-4F27-BC26-0D7D3B5241B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2BB036-E730-444D-90EA-4EC65D0D9709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Franklin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FE2CB-34D7-402A-A5CE-E22037F81EC0}"/>
              </a:ext>
            </a:extLst>
          </p:cNvPr>
          <p:cNvGrpSpPr/>
          <p:nvPr/>
        </p:nvGrpSpPr>
        <p:grpSpPr>
          <a:xfrm>
            <a:off x="4515537" y="3863526"/>
            <a:ext cx="822960" cy="365760"/>
            <a:chOff x="605" y="228563"/>
            <a:chExt cx="822951" cy="54864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C1C7498-BD3F-4875-8D99-1444A8D0ED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8FC33E-825F-4036-8259-A90EDB9FD41A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F6AB728-B629-45EA-BD61-3F4BD169A06B}"/>
              </a:ext>
            </a:extLst>
          </p:cNvPr>
          <p:cNvSpPr/>
          <p:nvPr/>
        </p:nvSpPr>
        <p:spPr>
          <a:xfrm>
            <a:off x="3101048" y="4332205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513C154-4A08-4E15-B2A9-D1F184684402}"/>
              </a:ext>
            </a:extLst>
          </p:cNvPr>
          <p:cNvGrpSpPr/>
          <p:nvPr/>
        </p:nvGrpSpPr>
        <p:grpSpPr>
          <a:xfrm>
            <a:off x="3692577" y="4264430"/>
            <a:ext cx="822960" cy="365760"/>
            <a:chOff x="605" y="228563"/>
            <a:chExt cx="822951" cy="54864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7CBEFE-C5A6-4CA4-9199-F1999B421543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8A4099-9B09-4EB1-84E5-15F1A7D0F46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Gary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43E187-4DB2-4597-B46C-17BC44EF13C4}"/>
              </a:ext>
            </a:extLst>
          </p:cNvPr>
          <p:cNvGrpSpPr/>
          <p:nvPr/>
        </p:nvGrpSpPr>
        <p:grpSpPr>
          <a:xfrm>
            <a:off x="4515537" y="4264430"/>
            <a:ext cx="822960" cy="365760"/>
            <a:chOff x="605" y="228563"/>
            <a:chExt cx="822951" cy="54864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1BF39B-2A98-4A65-A694-A9382A3E6E19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15BE05-D1EB-408E-8FDE-510F308E5DC4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D046ADA-C0A3-4D57-ADC1-97E6F4FEE511}"/>
              </a:ext>
            </a:extLst>
          </p:cNvPr>
          <p:cNvSpPr/>
          <p:nvPr/>
        </p:nvSpPr>
        <p:spPr>
          <a:xfrm>
            <a:off x="1108363" y="4736838"/>
            <a:ext cx="489527" cy="184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76A4D3-344F-4C4F-B4EC-1DB18543E0B0}"/>
              </a:ext>
            </a:extLst>
          </p:cNvPr>
          <p:cNvGrpSpPr/>
          <p:nvPr/>
        </p:nvGrpSpPr>
        <p:grpSpPr>
          <a:xfrm>
            <a:off x="1699892" y="4669063"/>
            <a:ext cx="822960" cy="365760"/>
            <a:chOff x="605" y="228563"/>
            <a:chExt cx="822951" cy="54864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37333A6-32DD-4B63-B7D5-D38A6A0A979B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1F17BC-3003-4021-8FCB-052E20E0E200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Harry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F684A3-8B50-44BC-9AE9-E922F1605C48}"/>
              </a:ext>
            </a:extLst>
          </p:cNvPr>
          <p:cNvGrpSpPr/>
          <p:nvPr/>
        </p:nvGrpSpPr>
        <p:grpSpPr>
          <a:xfrm>
            <a:off x="2522852" y="4669063"/>
            <a:ext cx="822960" cy="365760"/>
            <a:chOff x="605" y="228563"/>
            <a:chExt cx="822951" cy="54864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99B39-84BC-4A31-86DD-AC549A41C7EF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25880E-B1A5-476F-A7B8-6328649D3C37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1FD8E9-295A-4D16-AFE2-9F1C9035D193}"/>
              </a:ext>
            </a:extLst>
          </p:cNvPr>
          <p:cNvGrpSpPr/>
          <p:nvPr/>
        </p:nvGrpSpPr>
        <p:grpSpPr>
          <a:xfrm>
            <a:off x="183398" y="5868973"/>
            <a:ext cx="822960" cy="365760"/>
            <a:chOff x="605" y="228563"/>
            <a:chExt cx="822951" cy="5486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649E283-22B0-43B2-A949-89408134ED2C}"/>
                </a:ext>
              </a:extLst>
            </p:cNvPr>
            <p:cNvSpPr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  <a:effectLst>
              <a:softEdge rad="12700"/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4752DB7-270C-426C-AC4B-9EF29052D48E}"/>
                </a:ext>
              </a:extLst>
            </p:cNvPr>
            <p:cNvSpPr txBox="1"/>
            <p:nvPr/>
          </p:nvSpPr>
          <p:spPr>
            <a:xfrm>
              <a:off x="605" y="228563"/>
              <a:ext cx="822951" cy="54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10</a:t>
              </a: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03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1_SlateVTI">
  <a:themeElements>
    <a:clrScheme name="Custom 42">
      <a:dk1>
        <a:srgbClr val="000000"/>
      </a:dk1>
      <a:lt1>
        <a:srgbClr val="FFFFFF"/>
      </a:lt1>
      <a:dk2>
        <a:srgbClr val="454551"/>
      </a:dk2>
      <a:lt2>
        <a:srgbClr val="E3E3E5"/>
      </a:lt2>
      <a:accent1>
        <a:srgbClr val="FE09E3"/>
      </a:accent1>
      <a:accent2>
        <a:srgbClr val="00ACF5"/>
      </a:accent2>
      <a:accent3>
        <a:srgbClr val="55CB72"/>
      </a:accent3>
      <a:accent4>
        <a:srgbClr val="EFC926"/>
      </a:accent4>
      <a:accent5>
        <a:srgbClr val="969696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0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3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4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5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6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7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8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9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0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3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5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6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7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8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9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Psychedelic vibrant</Template>
  <TotalTime>87</TotalTime>
  <Words>1273</Words>
  <Application>Microsoft Office PowerPoint</Application>
  <PresentationFormat>Widescreen</PresentationFormat>
  <Paragraphs>783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Goudy Old Style</vt:lpstr>
      <vt:lpstr>Noto Sans Symbols</vt:lpstr>
      <vt:lpstr>Sorts Mill Goudy</vt:lpstr>
      <vt:lpstr>Wingdings 2</vt:lpstr>
      <vt:lpstr>SlateVTI</vt:lpstr>
      <vt:lpstr>1_SlateVTI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Bucket Sort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Bucket Sort</dc:title>
  <dc:creator>warren peterson</dc:creator>
  <cp:lastModifiedBy>warren peterson</cp:lastModifiedBy>
  <cp:revision>1</cp:revision>
  <dcterms:created xsi:type="dcterms:W3CDTF">2022-01-08T06:30:45Z</dcterms:created>
  <dcterms:modified xsi:type="dcterms:W3CDTF">2022-01-10T01:03:17Z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